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0" r:id="rId4"/>
    <p:sldMasterId id="2147483822" r:id="rId5"/>
  </p:sldMasterIdLst>
  <p:notesMasterIdLst>
    <p:notesMasterId r:id="rId37"/>
  </p:notesMasterIdLst>
  <p:handoutMasterIdLst>
    <p:handoutMasterId r:id="rId38"/>
  </p:handoutMasterIdLst>
  <p:sldIdLst>
    <p:sldId id="256" r:id="rId6"/>
    <p:sldId id="472" r:id="rId7"/>
    <p:sldId id="473" r:id="rId8"/>
    <p:sldId id="474" r:id="rId9"/>
    <p:sldId id="475" r:id="rId10"/>
    <p:sldId id="476" r:id="rId11"/>
    <p:sldId id="477" r:id="rId12"/>
    <p:sldId id="478" r:id="rId13"/>
    <p:sldId id="479" r:id="rId14"/>
    <p:sldId id="480" r:id="rId15"/>
    <p:sldId id="481" r:id="rId16"/>
    <p:sldId id="483" r:id="rId17"/>
    <p:sldId id="484" r:id="rId18"/>
    <p:sldId id="485" r:id="rId19"/>
    <p:sldId id="482" r:id="rId20"/>
    <p:sldId id="486" r:id="rId21"/>
    <p:sldId id="469" r:id="rId22"/>
    <p:sldId id="487" r:id="rId23"/>
    <p:sldId id="488" r:id="rId24"/>
    <p:sldId id="489" r:id="rId25"/>
    <p:sldId id="490" r:id="rId26"/>
    <p:sldId id="491" r:id="rId27"/>
    <p:sldId id="492" r:id="rId28"/>
    <p:sldId id="493" r:id="rId29"/>
    <p:sldId id="494" r:id="rId30"/>
    <p:sldId id="495" r:id="rId31"/>
    <p:sldId id="496" r:id="rId32"/>
    <p:sldId id="497" r:id="rId33"/>
    <p:sldId id="499" r:id="rId34"/>
    <p:sldId id="498" r:id="rId35"/>
    <p:sldId id="471"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structions" id="{EF46FFE9-F5A7-484B-82CA-86EEBFAE4199}">
          <p14:sldIdLst>
            <p14:sldId id="256"/>
            <p14:sldId id="472"/>
            <p14:sldId id="473"/>
            <p14:sldId id="474"/>
            <p14:sldId id="475"/>
            <p14:sldId id="476"/>
            <p14:sldId id="477"/>
            <p14:sldId id="478"/>
            <p14:sldId id="479"/>
            <p14:sldId id="480"/>
            <p14:sldId id="481"/>
            <p14:sldId id="483"/>
            <p14:sldId id="484"/>
            <p14:sldId id="485"/>
            <p14:sldId id="482"/>
            <p14:sldId id="486"/>
            <p14:sldId id="469"/>
            <p14:sldId id="487"/>
            <p14:sldId id="488"/>
            <p14:sldId id="489"/>
            <p14:sldId id="490"/>
            <p14:sldId id="491"/>
            <p14:sldId id="492"/>
            <p14:sldId id="493"/>
            <p14:sldId id="494"/>
            <p14:sldId id="495"/>
            <p14:sldId id="496"/>
            <p14:sldId id="497"/>
            <p14:sldId id="499"/>
            <p14:sldId id="498"/>
            <p14:sldId id="471"/>
          </p14:sldIdLst>
        </p14:section>
        <p14:section name="Examples" id="{181B238E-343F-5043-824B-8D3DFAA30018}">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0000"/>
    <a:srgbClr val="0047C7"/>
    <a:srgbClr val="490E67"/>
    <a:srgbClr val="2C9942"/>
    <a:srgbClr val="002D61"/>
    <a:srgbClr val="5948AD"/>
    <a:srgbClr val="009863"/>
    <a:srgbClr val="2ECDDC"/>
    <a:srgbClr val="2A7DE1"/>
    <a:srgbClr val="0035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E25E649-3F16-4E02-A733-19D2CDBF48F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43" autoAdjust="0"/>
    <p:restoredTop sz="84350" autoAdjust="0"/>
  </p:normalViewPr>
  <p:slideViewPr>
    <p:cSldViewPr snapToGrid="0">
      <p:cViewPr varScale="1">
        <p:scale>
          <a:sx n="94" d="100"/>
          <a:sy n="94" d="100"/>
        </p:scale>
        <p:origin x="1284" y="96"/>
      </p:cViewPr>
      <p:guideLst/>
    </p:cSldViewPr>
  </p:slideViewPr>
  <p:notesTextViewPr>
    <p:cViewPr>
      <p:scale>
        <a:sx n="3" d="2"/>
        <a:sy n="3" d="2"/>
      </p:scale>
      <p:origin x="0" y="0"/>
    </p:cViewPr>
  </p:notesTextViewPr>
  <p:sorterViewPr>
    <p:cViewPr>
      <p:scale>
        <a:sx n="66" d="100"/>
        <a:sy n="66" d="100"/>
      </p:scale>
      <p:origin x="0" y="0"/>
    </p:cViewPr>
  </p:sorterViewPr>
  <p:notesViewPr>
    <p:cSldViewPr snapToGrid="0" showGuides="1">
      <p:cViewPr varScale="1">
        <p:scale>
          <a:sx n="94" d="100"/>
          <a:sy n="94" d="100"/>
        </p:scale>
        <p:origin x="3752" y="1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757F437-34E4-457B-ACAA-C109BC5AD2B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6C9805C-0D4B-456D-9316-F45962E2F55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AB91EB8-1FC0-49BA-B8A0-9D4051C7D0E5}" type="datetimeFigureOut">
              <a:rPr lang="en-US" smtClean="0"/>
              <a:t>7/18/2022</a:t>
            </a:fld>
            <a:endParaRPr lang="en-US"/>
          </a:p>
        </p:txBody>
      </p:sp>
      <p:sp>
        <p:nvSpPr>
          <p:cNvPr id="4" name="Footer Placeholder 3">
            <a:extLst>
              <a:ext uri="{FF2B5EF4-FFF2-40B4-BE49-F238E27FC236}">
                <a16:creationId xmlns:a16="http://schemas.microsoft.com/office/drawing/2014/main" id="{C3170BBA-56B5-4091-9B11-25E05616420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1017362-806F-4EA8-BAA6-0CA6D364BC8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F6AC5C8-AA3E-49B6-9C0B-3EDF0860F219}" type="slidenum">
              <a:rPr lang="en-US" smtClean="0"/>
              <a:t>‹Nº›</a:t>
            </a:fld>
            <a:endParaRPr lang="en-US"/>
          </a:p>
        </p:txBody>
      </p:sp>
    </p:spTree>
    <p:extLst>
      <p:ext uri="{BB962C8B-B14F-4D97-AF65-F5344CB8AC3E}">
        <p14:creationId xmlns:p14="http://schemas.microsoft.com/office/powerpoint/2010/main" val="39421187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FD89D3-6540-412A-8DF7-24F6B362E6BB}" type="datetimeFigureOut">
              <a:rPr lang="en-US" smtClean="0"/>
              <a:t>7/18/2022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BCCA8E-E054-4945-93F6-8F3E2A7D5A26}" type="slidenum">
              <a:rPr lang="en-US" smtClean="0"/>
              <a:t>‹Nº›</a:t>
            </a:fld>
            <a:endParaRPr lang="en-US"/>
          </a:p>
        </p:txBody>
      </p:sp>
    </p:spTree>
    <p:extLst>
      <p:ext uri="{BB962C8B-B14F-4D97-AF65-F5344CB8AC3E}">
        <p14:creationId xmlns:p14="http://schemas.microsoft.com/office/powerpoint/2010/main" val="22309564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BCCA8E-E054-4945-93F6-8F3E2A7D5A26}" type="slidenum">
              <a:rPr lang="en-US" smtClean="0"/>
              <a:t>1</a:t>
            </a:fld>
            <a:endParaRPr lang="en-US"/>
          </a:p>
        </p:txBody>
      </p:sp>
    </p:spTree>
    <p:extLst>
      <p:ext uri="{BB962C8B-B14F-4D97-AF65-F5344CB8AC3E}">
        <p14:creationId xmlns:p14="http://schemas.microsoft.com/office/powerpoint/2010/main" val="14042658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BCCA8E-E054-4945-93F6-8F3E2A7D5A26}" type="slidenum">
              <a:rPr lang="en-US" smtClean="0"/>
              <a:t>12</a:t>
            </a:fld>
            <a:endParaRPr lang="en-US"/>
          </a:p>
        </p:txBody>
      </p:sp>
    </p:spTree>
    <p:extLst>
      <p:ext uri="{BB962C8B-B14F-4D97-AF65-F5344CB8AC3E}">
        <p14:creationId xmlns:p14="http://schemas.microsoft.com/office/powerpoint/2010/main" val="23520350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BCCA8E-E054-4945-93F6-8F3E2A7D5A26}" type="slidenum">
              <a:rPr lang="en-US" smtClean="0"/>
              <a:t>13</a:t>
            </a:fld>
            <a:endParaRPr lang="en-US"/>
          </a:p>
        </p:txBody>
      </p:sp>
    </p:spTree>
    <p:extLst>
      <p:ext uri="{BB962C8B-B14F-4D97-AF65-F5344CB8AC3E}">
        <p14:creationId xmlns:p14="http://schemas.microsoft.com/office/powerpoint/2010/main" val="30111832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in fact are things that HTA organizations</a:t>
            </a:r>
            <a:r>
              <a:rPr lang="en-US" baseline="0" dirty="0"/>
              <a:t> can do and are doing.  Our first example comes from the Philippines, and involves consideration of equity as part of recommendation making.</a:t>
            </a:r>
          </a:p>
          <a:p>
            <a:endParaRPr lang="en-US" baseline="0" dirty="0"/>
          </a:p>
          <a:p>
            <a:r>
              <a:rPr lang="en-US" baseline="0" dirty="0"/>
              <a:t>[CLICK]: The topic was the pneumococcal conjugate vaccine, which can prevent sometimes very serious pneumonia and meningitis.  There were two vaccine types discussed, which I’ll call “A” and “B”.</a:t>
            </a:r>
          </a:p>
          <a:p>
            <a:endParaRPr lang="en-US" baseline="0" dirty="0"/>
          </a:p>
          <a:p>
            <a:r>
              <a:rPr lang="en-US" baseline="0" dirty="0"/>
              <a:t>[CLICK]: The results of the formal value assessment indicated that Vaccine A is somewhat less effective than vaccine B, while B is more expensive.  The Philippine HTA agency then shared this information with two important groups, patient and citizen advocates as well as leaders of marginalized communities, and surveyed them to understand their preferences for the two vaccine types.</a:t>
            </a:r>
          </a:p>
          <a:p>
            <a:endParaRPr lang="en-US" baseline="0" dirty="0"/>
          </a:p>
          <a:p>
            <a:r>
              <a:rPr lang="en-US" baseline="0" dirty="0"/>
              <a:t>[CLICK]: The patient/citizen group expressed a preference for B before they understood that the health budget impact would preclude its use in all vaccine candidates.  </a:t>
            </a:r>
          </a:p>
          <a:p>
            <a:endParaRPr lang="en-US" baseline="0" dirty="0"/>
          </a:p>
          <a:p>
            <a:r>
              <a:rPr lang="en-US" baseline="0" dirty="0"/>
              <a:t>[CLICK] After this information was shared, they opted for A instead.</a:t>
            </a:r>
          </a:p>
          <a:p>
            <a:endParaRPr lang="en-US" baseline="0" dirty="0"/>
          </a:p>
          <a:p>
            <a:r>
              <a:rPr lang="en-US" baseline="0" dirty="0"/>
              <a:t>[CLICK]: Similarly, leaders of marginalized communities understood that vaccine effectiveness is not only a function of how well it prevents disease but also who can access it – in other words, is it giving everyone their fair shot (no pun intended) at a meaningful health gain?</a:t>
            </a:r>
          </a:p>
          <a:p>
            <a:endParaRPr lang="en-US" baseline="0" dirty="0"/>
          </a:p>
          <a:p>
            <a:r>
              <a:rPr lang="en-US" baseline="0" dirty="0"/>
              <a:t>[CLICK]: This had a major impact on HTA deliberations, which ultimately recommended the less cost-effective but more equitable choice.</a:t>
            </a:r>
          </a:p>
          <a:p>
            <a:endParaRPr lang="en-US" baseline="0" dirty="0"/>
          </a:p>
          <a:p>
            <a:r>
              <a:rPr lang="en-US" baseline="0" dirty="0"/>
              <a:t>[CLICK] </a:t>
            </a:r>
            <a:endParaRPr lang="en-US" dirty="0"/>
          </a:p>
        </p:txBody>
      </p:sp>
      <p:sp>
        <p:nvSpPr>
          <p:cNvPr id="4" name="Slide Number Placeholder 3"/>
          <p:cNvSpPr>
            <a:spLocks noGrp="1"/>
          </p:cNvSpPr>
          <p:nvPr>
            <p:ph type="sldNum" sz="quarter" idx="10"/>
          </p:nvPr>
        </p:nvSpPr>
        <p:spPr/>
        <p:txBody>
          <a:bodyPr/>
          <a:lstStyle/>
          <a:p>
            <a:fld id="{53BCCA8E-E054-4945-93F6-8F3E2A7D5A26}" type="slidenum">
              <a:rPr lang="en-US" smtClean="0"/>
              <a:t>17</a:t>
            </a:fld>
            <a:endParaRPr lang="en-US"/>
          </a:p>
        </p:txBody>
      </p:sp>
    </p:spTree>
    <p:extLst>
      <p:ext uri="{BB962C8B-B14F-4D97-AF65-F5344CB8AC3E}">
        <p14:creationId xmlns:p14="http://schemas.microsoft.com/office/powerpoint/2010/main" val="37418719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BCCA8E-E054-4945-93F6-8F3E2A7D5A26}" type="slidenum">
              <a:rPr lang="en-US" smtClean="0"/>
              <a:t>19</a:t>
            </a:fld>
            <a:endParaRPr lang="en-US"/>
          </a:p>
        </p:txBody>
      </p:sp>
    </p:spTree>
    <p:extLst>
      <p:ext uri="{BB962C8B-B14F-4D97-AF65-F5344CB8AC3E}">
        <p14:creationId xmlns:p14="http://schemas.microsoft.com/office/powerpoint/2010/main" val="327555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Also mention Ethiopia revision of ESHP, based firs</a:t>
            </a:r>
            <a:r>
              <a:rPr lang="en-US" baseline="0" dirty="0"/>
              <a:t>t on ICERs, then adjusted based on equity/FRP considerations</a:t>
            </a:r>
            <a:endParaRPr lang="en-US" dirty="0"/>
          </a:p>
        </p:txBody>
      </p:sp>
      <p:sp>
        <p:nvSpPr>
          <p:cNvPr id="4" name="Slide Number Placeholder 3"/>
          <p:cNvSpPr>
            <a:spLocks noGrp="1"/>
          </p:cNvSpPr>
          <p:nvPr>
            <p:ph type="sldNum" sz="quarter" idx="10"/>
          </p:nvPr>
        </p:nvSpPr>
        <p:spPr/>
        <p:txBody>
          <a:bodyPr/>
          <a:lstStyle/>
          <a:p>
            <a:fld id="{53BCCA8E-E054-4945-93F6-8F3E2A7D5A26}" type="slidenum">
              <a:rPr lang="en-US" smtClean="0"/>
              <a:t>20</a:t>
            </a:fld>
            <a:endParaRPr lang="en-US"/>
          </a:p>
        </p:txBody>
      </p:sp>
    </p:spTree>
    <p:extLst>
      <p:ext uri="{BB962C8B-B14F-4D97-AF65-F5344CB8AC3E}">
        <p14:creationId xmlns:p14="http://schemas.microsoft.com/office/powerpoint/2010/main" val="30980462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BCCA8E-E054-4945-93F6-8F3E2A7D5A26}" type="slidenum">
              <a:rPr lang="en-US" smtClean="0"/>
              <a:t>21</a:t>
            </a:fld>
            <a:endParaRPr lang="en-US"/>
          </a:p>
        </p:txBody>
      </p:sp>
    </p:spTree>
    <p:extLst>
      <p:ext uri="{BB962C8B-B14F-4D97-AF65-F5344CB8AC3E}">
        <p14:creationId xmlns:p14="http://schemas.microsoft.com/office/powerpoint/2010/main" val="22894939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BCCA8E-E054-4945-93F6-8F3E2A7D5A26}" type="slidenum">
              <a:rPr lang="en-US" smtClean="0"/>
              <a:t>22</a:t>
            </a:fld>
            <a:endParaRPr lang="en-US"/>
          </a:p>
        </p:txBody>
      </p:sp>
    </p:spTree>
    <p:extLst>
      <p:ext uri="{BB962C8B-B14F-4D97-AF65-F5344CB8AC3E}">
        <p14:creationId xmlns:p14="http://schemas.microsoft.com/office/powerpoint/2010/main" val="23256494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BCCA8E-E054-4945-93F6-8F3E2A7D5A26}" type="slidenum">
              <a:rPr lang="en-US" smtClean="0"/>
              <a:t>23</a:t>
            </a:fld>
            <a:endParaRPr lang="en-US"/>
          </a:p>
        </p:txBody>
      </p:sp>
    </p:spTree>
    <p:extLst>
      <p:ext uri="{BB962C8B-B14F-4D97-AF65-F5344CB8AC3E}">
        <p14:creationId xmlns:p14="http://schemas.microsoft.com/office/powerpoint/2010/main" val="21868883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BCCA8E-E054-4945-93F6-8F3E2A7D5A26}" type="slidenum">
              <a:rPr lang="en-US" smtClean="0"/>
              <a:t>25</a:t>
            </a:fld>
            <a:endParaRPr lang="en-US"/>
          </a:p>
        </p:txBody>
      </p:sp>
    </p:spTree>
    <p:extLst>
      <p:ext uri="{BB962C8B-B14F-4D97-AF65-F5344CB8AC3E}">
        <p14:creationId xmlns:p14="http://schemas.microsoft.com/office/powerpoint/2010/main" val="10562092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BCCA8E-E054-4945-93F6-8F3E2A7D5A26}" type="slidenum">
              <a:rPr lang="en-US" smtClean="0"/>
              <a:t>26</a:t>
            </a:fld>
            <a:endParaRPr lang="en-US"/>
          </a:p>
        </p:txBody>
      </p:sp>
    </p:spTree>
    <p:extLst>
      <p:ext uri="{BB962C8B-B14F-4D97-AF65-F5344CB8AC3E}">
        <p14:creationId xmlns:p14="http://schemas.microsoft.com/office/powerpoint/2010/main" val="7210287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BCCA8E-E054-4945-93F6-8F3E2A7D5A26}" type="slidenum">
              <a:rPr lang="en-US" smtClean="0"/>
              <a:t>2</a:t>
            </a:fld>
            <a:endParaRPr lang="en-US"/>
          </a:p>
        </p:txBody>
      </p:sp>
    </p:spTree>
    <p:extLst>
      <p:ext uri="{BB962C8B-B14F-4D97-AF65-F5344CB8AC3E}">
        <p14:creationId xmlns:p14="http://schemas.microsoft.com/office/powerpoint/2010/main" val="42563029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BCCA8E-E054-4945-93F6-8F3E2A7D5A26}" type="slidenum">
              <a:rPr lang="en-US" smtClean="0"/>
              <a:t>27</a:t>
            </a:fld>
            <a:endParaRPr lang="en-US"/>
          </a:p>
        </p:txBody>
      </p:sp>
    </p:spTree>
    <p:extLst>
      <p:ext uri="{BB962C8B-B14F-4D97-AF65-F5344CB8AC3E}">
        <p14:creationId xmlns:p14="http://schemas.microsoft.com/office/powerpoint/2010/main" val="15786653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BCCA8E-E054-4945-93F6-8F3E2A7D5A26}" type="slidenum">
              <a:rPr lang="en-US" smtClean="0"/>
              <a:t>28</a:t>
            </a:fld>
            <a:endParaRPr lang="en-US"/>
          </a:p>
        </p:txBody>
      </p:sp>
    </p:spTree>
    <p:extLst>
      <p:ext uri="{BB962C8B-B14F-4D97-AF65-F5344CB8AC3E}">
        <p14:creationId xmlns:p14="http://schemas.microsoft.com/office/powerpoint/2010/main" val="40151813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BCCA8E-E054-4945-93F6-8F3E2A7D5A26}" type="slidenum">
              <a:rPr lang="en-US" smtClean="0"/>
              <a:t>30</a:t>
            </a:fld>
            <a:endParaRPr lang="en-US"/>
          </a:p>
        </p:txBody>
      </p:sp>
    </p:spTree>
    <p:extLst>
      <p:ext uri="{BB962C8B-B14F-4D97-AF65-F5344CB8AC3E}">
        <p14:creationId xmlns:p14="http://schemas.microsoft.com/office/powerpoint/2010/main" val="34256468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BCCA8E-E054-4945-93F6-8F3E2A7D5A26}" type="slidenum">
              <a:rPr lang="en-US" smtClean="0"/>
              <a:t>31</a:t>
            </a:fld>
            <a:endParaRPr lang="en-US"/>
          </a:p>
        </p:txBody>
      </p:sp>
    </p:spTree>
    <p:extLst>
      <p:ext uri="{BB962C8B-B14F-4D97-AF65-F5344CB8AC3E}">
        <p14:creationId xmlns:p14="http://schemas.microsoft.com/office/powerpoint/2010/main" val="37267997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BCCA8E-E054-4945-93F6-8F3E2A7D5A26}" type="slidenum">
              <a:rPr lang="en-US" smtClean="0"/>
              <a:t>3</a:t>
            </a:fld>
            <a:endParaRPr lang="en-US"/>
          </a:p>
        </p:txBody>
      </p:sp>
    </p:spTree>
    <p:extLst>
      <p:ext uri="{BB962C8B-B14F-4D97-AF65-F5344CB8AC3E}">
        <p14:creationId xmlns:p14="http://schemas.microsoft.com/office/powerpoint/2010/main" val="37624878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BCCA8E-E054-4945-93F6-8F3E2A7D5A26}" type="slidenum">
              <a:rPr lang="en-US" smtClean="0"/>
              <a:t>5</a:t>
            </a:fld>
            <a:endParaRPr lang="en-US"/>
          </a:p>
        </p:txBody>
      </p:sp>
    </p:spTree>
    <p:extLst>
      <p:ext uri="{BB962C8B-B14F-4D97-AF65-F5344CB8AC3E}">
        <p14:creationId xmlns:p14="http://schemas.microsoft.com/office/powerpoint/2010/main" val="42057776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BCCA8E-E054-4945-93F6-8F3E2A7D5A26}" type="slidenum">
              <a:rPr lang="en-US" smtClean="0"/>
              <a:t>6</a:t>
            </a:fld>
            <a:endParaRPr lang="en-US"/>
          </a:p>
        </p:txBody>
      </p:sp>
    </p:spTree>
    <p:extLst>
      <p:ext uri="{BB962C8B-B14F-4D97-AF65-F5344CB8AC3E}">
        <p14:creationId xmlns:p14="http://schemas.microsoft.com/office/powerpoint/2010/main" val="16307840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BCCA8E-E054-4945-93F6-8F3E2A7D5A26}" type="slidenum">
              <a:rPr lang="en-US" smtClean="0"/>
              <a:t>7</a:t>
            </a:fld>
            <a:endParaRPr lang="en-US"/>
          </a:p>
        </p:txBody>
      </p:sp>
    </p:spTree>
    <p:extLst>
      <p:ext uri="{BB962C8B-B14F-4D97-AF65-F5344CB8AC3E}">
        <p14:creationId xmlns:p14="http://schemas.microsoft.com/office/powerpoint/2010/main" val="8243359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BCCA8E-E054-4945-93F6-8F3E2A7D5A26}" type="slidenum">
              <a:rPr lang="en-US" smtClean="0"/>
              <a:t>8</a:t>
            </a:fld>
            <a:endParaRPr lang="en-US"/>
          </a:p>
        </p:txBody>
      </p:sp>
    </p:spTree>
    <p:extLst>
      <p:ext uri="{BB962C8B-B14F-4D97-AF65-F5344CB8AC3E}">
        <p14:creationId xmlns:p14="http://schemas.microsoft.com/office/powerpoint/2010/main" val="9489123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BCCA8E-E054-4945-93F6-8F3E2A7D5A26}" type="slidenum">
              <a:rPr lang="en-US" smtClean="0"/>
              <a:t>9</a:t>
            </a:fld>
            <a:endParaRPr lang="en-US"/>
          </a:p>
        </p:txBody>
      </p:sp>
    </p:spTree>
    <p:extLst>
      <p:ext uri="{BB962C8B-B14F-4D97-AF65-F5344CB8AC3E}">
        <p14:creationId xmlns:p14="http://schemas.microsoft.com/office/powerpoint/2010/main" val="30396106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BCCA8E-E054-4945-93F6-8F3E2A7D5A26}" type="slidenum">
              <a:rPr lang="en-US" smtClean="0"/>
              <a:t>10</a:t>
            </a:fld>
            <a:endParaRPr lang="en-US"/>
          </a:p>
        </p:txBody>
      </p:sp>
    </p:spTree>
    <p:extLst>
      <p:ext uri="{BB962C8B-B14F-4D97-AF65-F5344CB8AC3E}">
        <p14:creationId xmlns:p14="http://schemas.microsoft.com/office/powerpoint/2010/main" val="39382669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0.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4.jpg"/><Relationship Id="rId1" Type="http://schemas.openxmlformats.org/officeDocument/2006/relationships/slideMaster" Target="../slideMasters/slideMaster2.xml"/><Relationship Id="rId6" Type="http://schemas.openxmlformats.org/officeDocument/2006/relationships/image" Target="../media/image8.png"/><Relationship Id="rId5" Type="http://schemas.openxmlformats.org/officeDocument/2006/relationships/image" Target="../media/image24.png"/><Relationship Id="rId4" Type="http://schemas.openxmlformats.org/officeDocument/2006/relationships/image" Target="../media/image23.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4.jp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4.jp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jpg"/><Relationship Id="rId1" Type="http://schemas.openxmlformats.org/officeDocument/2006/relationships/slideMaster" Target="../slideMasters/slideMaster2.xml"/><Relationship Id="rId6" Type="http://schemas.openxmlformats.org/officeDocument/2006/relationships/image" Target="../media/image28.png"/><Relationship Id="rId5" Type="http://schemas.openxmlformats.org/officeDocument/2006/relationships/image" Target="../media/image24.png"/><Relationship Id="rId4" Type="http://schemas.openxmlformats.org/officeDocument/2006/relationships/image" Target="../media/image27.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8.png"/><Relationship Id="rId2" Type="http://schemas.openxmlformats.org/officeDocument/2006/relationships/image" Target="../media/image14.jpg"/><Relationship Id="rId1" Type="http://schemas.openxmlformats.org/officeDocument/2006/relationships/slideMaster" Target="../slideMasters/slideMaster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4.jpg"/><Relationship Id="rId1" Type="http://schemas.openxmlformats.org/officeDocument/2006/relationships/slideMaster" Target="../slideMasters/slideMaster2.xml"/><Relationship Id="rId6" Type="http://schemas.openxmlformats.org/officeDocument/2006/relationships/image" Target="../media/image8.png"/><Relationship Id="rId5" Type="http://schemas.openxmlformats.org/officeDocument/2006/relationships/image" Target="../media/image34.png"/><Relationship Id="rId4" Type="http://schemas.openxmlformats.org/officeDocument/2006/relationships/image" Target="../media/image31.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4.jpg"/><Relationship Id="rId1" Type="http://schemas.openxmlformats.org/officeDocument/2006/relationships/slideMaster" Target="../slideMasters/slideMaster2.xml"/><Relationship Id="rId6" Type="http://schemas.openxmlformats.org/officeDocument/2006/relationships/image" Target="../media/image8.png"/><Relationship Id="rId5" Type="http://schemas.openxmlformats.org/officeDocument/2006/relationships/image" Target="../media/image31.png"/><Relationship Id="rId4" Type="http://schemas.openxmlformats.org/officeDocument/2006/relationships/image" Target="../media/image3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_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9">
            <a:extLst>
              <a:ext uri="{FF2B5EF4-FFF2-40B4-BE49-F238E27FC236}">
                <a16:creationId xmlns:a16="http://schemas.microsoft.com/office/drawing/2014/main" id="{0A40E515-04CD-C14F-A916-E1B992979F49}"/>
              </a:ext>
            </a:extLst>
          </p:cNvPr>
          <p:cNvSpPr>
            <a:spLocks noGrp="1"/>
          </p:cNvSpPr>
          <p:nvPr>
            <p:ph type="title"/>
          </p:nvPr>
        </p:nvSpPr>
        <p:spPr>
          <a:xfrm>
            <a:off x="465138" y="2555419"/>
            <a:ext cx="6026150" cy="1897917"/>
          </a:xfrm>
        </p:spPr>
        <p:txBody>
          <a:bodyPr tIns="0" rIns="0" bIns="0" anchor="b" anchorCtr="0"/>
          <a:lstStyle>
            <a:lvl1pPr>
              <a:lnSpc>
                <a:spcPct val="92000"/>
              </a:lnSpc>
              <a:defRPr sz="4400" b="0">
                <a:solidFill>
                  <a:schemeClr val="bg1"/>
                </a:solidFill>
              </a:defRPr>
            </a:lvl1pPr>
          </a:lstStyle>
          <a:p>
            <a:r>
              <a:rPr lang="en-US"/>
              <a:t>Click to edit Master title style</a:t>
            </a:r>
            <a:endParaRPr lang="en-US" dirty="0"/>
          </a:p>
        </p:txBody>
      </p:sp>
      <p:sp>
        <p:nvSpPr>
          <p:cNvPr id="12" name="Text Placeholder 15">
            <a:extLst>
              <a:ext uri="{FF2B5EF4-FFF2-40B4-BE49-F238E27FC236}">
                <a16:creationId xmlns:a16="http://schemas.microsoft.com/office/drawing/2014/main" id="{097141F5-A733-1943-A651-93DADBFA66B0}"/>
              </a:ext>
            </a:extLst>
          </p:cNvPr>
          <p:cNvSpPr>
            <a:spLocks noGrp="1"/>
          </p:cNvSpPr>
          <p:nvPr>
            <p:ph type="body" sz="quarter" idx="19" hasCustomPrompt="1"/>
          </p:nvPr>
        </p:nvSpPr>
        <p:spPr>
          <a:xfrm>
            <a:off x="465138" y="4453336"/>
            <a:ext cx="6026150" cy="592504"/>
          </a:xfrm>
        </p:spPr>
        <p:txBody>
          <a:bodyPr tIns="91440" bIns="0" anchor="t" anchorCtr="0"/>
          <a:lstStyle>
            <a:lvl1pPr>
              <a:spcAft>
                <a:spcPts val="0"/>
              </a:spcAft>
              <a:buFontTx/>
              <a:buNone/>
              <a:defRPr sz="1600" b="0" i="0" cap="none" baseline="0">
                <a:solidFill>
                  <a:schemeClr val="bg1"/>
                </a:solidFill>
                <a:latin typeface="+mn-lt"/>
                <a:ea typeface="Roboto" panose="02000000000000000000" pitchFamily="2" charset="0"/>
                <a:cs typeface="Verdana" panose="020B0604030504040204" pitchFamily="34" charset="0"/>
              </a:defRPr>
            </a:lvl1pPr>
            <a:lvl2pPr>
              <a:spcAft>
                <a:spcPts val="0"/>
              </a:spcAft>
              <a:buFontTx/>
              <a:buNone/>
              <a:defRPr sz="1600" b="0" i="0" cap="none" baseline="0">
                <a:solidFill>
                  <a:schemeClr val="bg1"/>
                </a:solidFill>
                <a:latin typeface="+mn-lt"/>
                <a:ea typeface="Roboto" panose="02000000000000000000" pitchFamily="2" charset="0"/>
                <a:cs typeface="Verdana" panose="020B0604030504040204" pitchFamily="34" charset="0"/>
              </a:defRPr>
            </a:lvl2pPr>
            <a:lvl3pPr marL="0" indent="0">
              <a:spcAft>
                <a:spcPts val="0"/>
              </a:spcAft>
              <a:buFontTx/>
              <a:buNone/>
              <a:defRPr sz="1600" b="0" i="0" cap="none" baseline="0">
                <a:solidFill>
                  <a:schemeClr val="bg1"/>
                </a:solidFill>
                <a:latin typeface="+mn-lt"/>
                <a:ea typeface="Roboto" panose="02000000000000000000" pitchFamily="2" charset="0"/>
                <a:cs typeface="Verdana" panose="020B0604030504040204" pitchFamily="34" charset="0"/>
              </a:defRPr>
            </a:lvl3pPr>
            <a:lvl4pPr marL="0" indent="0">
              <a:spcAft>
                <a:spcPts val="0"/>
              </a:spcAft>
              <a:buFontTx/>
              <a:buNone/>
              <a:defRPr sz="1600" b="0" i="0" cap="none" baseline="0">
                <a:solidFill>
                  <a:schemeClr val="bg1"/>
                </a:solidFill>
                <a:latin typeface="+mn-lt"/>
                <a:ea typeface="Roboto" panose="02000000000000000000" pitchFamily="2" charset="0"/>
                <a:cs typeface="Verdana" panose="020B0604030504040204" pitchFamily="34" charset="0"/>
              </a:defRPr>
            </a:lvl4pPr>
            <a:lvl5pPr marL="0" indent="0">
              <a:spcAft>
                <a:spcPts val="0"/>
              </a:spcAft>
              <a:buFontTx/>
              <a:buNone/>
              <a:defRPr sz="1600" b="0" i="0" cap="none" baseline="0">
                <a:solidFill>
                  <a:schemeClr val="bg1"/>
                </a:solidFill>
                <a:latin typeface="+mn-lt"/>
                <a:ea typeface="Roboto" panose="02000000000000000000" pitchFamily="2" charset="0"/>
                <a:cs typeface="Verdana" panose="020B0604030504040204" pitchFamily="34" charset="0"/>
              </a:defRPr>
            </a:lvl5pPr>
            <a:lvl6pPr marL="0" indent="0">
              <a:spcAft>
                <a:spcPts val="0"/>
              </a:spcAft>
              <a:buFontTx/>
              <a:buNone/>
              <a:defRPr sz="1600" b="0" i="0" cap="none" baseline="0">
                <a:solidFill>
                  <a:schemeClr val="bg1"/>
                </a:solidFill>
                <a:latin typeface="+mn-lt"/>
                <a:ea typeface="Roboto" panose="02000000000000000000" pitchFamily="2" charset="0"/>
                <a:cs typeface="Verdana" panose="020B0604030504040204" pitchFamily="34" charset="0"/>
              </a:defRPr>
            </a:lvl6pPr>
            <a:lvl7pPr marL="0" indent="0">
              <a:spcAft>
                <a:spcPts val="0"/>
              </a:spcAft>
              <a:buFontTx/>
              <a:buNone/>
              <a:defRPr sz="1600" b="0" i="0" cap="none" baseline="0">
                <a:solidFill>
                  <a:schemeClr val="bg1"/>
                </a:solidFill>
                <a:latin typeface="+mn-lt"/>
                <a:ea typeface="Roboto" panose="02000000000000000000" pitchFamily="2" charset="0"/>
                <a:cs typeface="Verdana" panose="020B0604030504040204" pitchFamily="34" charset="0"/>
              </a:defRPr>
            </a:lvl7pPr>
            <a:lvl8pPr marL="0" indent="0">
              <a:spcAft>
                <a:spcPts val="0"/>
              </a:spcAft>
              <a:buFontTx/>
              <a:buNone/>
              <a:defRPr sz="1600" b="0" i="0" cap="none" baseline="0">
                <a:solidFill>
                  <a:schemeClr val="bg1"/>
                </a:solidFill>
                <a:latin typeface="+mn-lt"/>
                <a:ea typeface="Roboto" panose="02000000000000000000" pitchFamily="2" charset="0"/>
                <a:cs typeface="Verdana" panose="020B0604030504040204" pitchFamily="34" charset="0"/>
              </a:defRPr>
            </a:lvl8pPr>
            <a:lvl9pPr marL="0" indent="0">
              <a:spcAft>
                <a:spcPts val="0"/>
              </a:spcAft>
              <a:buFontTx/>
              <a:buNone/>
              <a:defRPr sz="1600" b="0" i="0" cap="none" baseline="0">
                <a:solidFill>
                  <a:schemeClr val="bg1"/>
                </a:solidFill>
                <a:latin typeface="+mn-lt"/>
                <a:ea typeface="Roboto" panose="02000000000000000000" pitchFamily="2" charset="0"/>
                <a:cs typeface="Verdana" panose="020B0604030504040204" pitchFamily="34" charset="0"/>
              </a:defRPr>
            </a:lvl9pPr>
          </a:lstStyle>
          <a:p>
            <a:pPr lvl="0"/>
            <a:r>
              <a:rPr lang="en-US"/>
              <a:t>Subhead</a:t>
            </a:r>
          </a:p>
        </p:txBody>
      </p:sp>
      <p:sp>
        <p:nvSpPr>
          <p:cNvPr id="7" name="Date Placeholder 6">
            <a:extLst>
              <a:ext uri="{FF2B5EF4-FFF2-40B4-BE49-F238E27FC236}">
                <a16:creationId xmlns:a16="http://schemas.microsoft.com/office/drawing/2014/main" id="{F1FDC329-725F-504E-A193-47ADCC26AD4C}"/>
              </a:ext>
            </a:extLst>
          </p:cNvPr>
          <p:cNvSpPr>
            <a:spLocks noGrp="1"/>
          </p:cNvSpPr>
          <p:nvPr>
            <p:ph type="dt" sz="half" idx="21"/>
          </p:nvPr>
        </p:nvSpPr>
        <p:spPr>
          <a:xfrm>
            <a:off x="465137" y="5045840"/>
            <a:ext cx="6026148" cy="329563"/>
          </a:xfrm>
          <a:prstGeom prst="rect">
            <a:avLst/>
          </a:prstGeom>
        </p:spPr>
        <p:txBody>
          <a:bodyPr lIns="0" tIns="91440" rIns="0" bIns="0" anchor="t" anchorCtr="0"/>
          <a:lstStyle>
            <a:lvl1pPr>
              <a:defRPr sz="100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vl6pPr>
              <a:defRPr sz="1000">
                <a:solidFill>
                  <a:schemeClr val="bg1"/>
                </a:solidFill>
              </a:defRPr>
            </a:lvl6pPr>
            <a:lvl7pPr>
              <a:defRPr sz="1000">
                <a:solidFill>
                  <a:schemeClr val="bg1"/>
                </a:solidFill>
              </a:defRPr>
            </a:lvl7pPr>
            <a:lvl8pPr>
              <a:defRPr sz="1000">
                <a:solidFill>
                  <a:schemeClr val="bg1"/>
                </a:solidFill>
              </a:defRPr>
            </a:lvl8pPr>
            <a:lvl9pPr marL="0">
              <a:defRPr sz="1000">
                <a:solidFill>
                  <a:schemeClr val="bg1"/>
                </a:solidFill>
              </a:defRPr>
            </a:lvl9pPr>
          </a:lstStyle>
          <a:p>
            <a:pPr indent="-3200400"/>
            <a:r>
              <a:rPr lang="en-US"/>
              <a:t>Date</a:t>
            </a:r>
          </a:p>
        </p:txBody>
      </p:sp>
      <p:pic>
        <p:nvPicPr>
          <p:cNvPr id="4" name="Picture 3" descr="A black and white sign&#10;&#10;Description automatically generated with low confidence">
            <a:extLst>
              <a:ext uri="{FF2B5EF4-FFF2-40B4-BE49-F238E27FC236}">
                <a16:creationId xmlns:a16="http://schemas.microsoft.com/office/drawing/2014/main" id="{6C800F05-249B-7448-AF14-B23C0EA9E2C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65138" y="454025"/>
            <a:ext cx="1839150" cy="226787"/>
          </a:xfrm>
          <a:prstGeom prst="rect">
            <a:avLst/>
          </a:prstGeom>
        </p:spPr>
      </p:pic>
      <p:pic>
        <p:nvPicPr>
          <p:cNvPr id="6" name="Picture 5" descr="Logo, icon&#10;&#10;Description automatically generated">
            <a:extLst>
              <a:ext uri="{FF2B5EF4-FFF2-40B4-BE49-F238E27FC236}">
                <a16:creationId xmlns:a16="http://schemas.microsoft.com/office/drawing/2014/main" id="{F8D10F0C-A443-ED48-B17D-58DDFDE68BC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65137" y="5940425"/>
            <a:ext cx="455612" cy="455612"/>
          </a:xfrm>
          <a:prstGeom prst="rect">
            <a:avLst/>
          </a:prstGeom>
        </p:spPr>
      </p:pic>
    </p:spTree>
    <p:extLst>
      <p:ext uri="{BB962C8B-B14F-4D97-AF65-F5344CB8AC3E}">
        <p14:creationId xmlns:p14="http://schemas.microsoft.com/office/powerpoint/2010/main" val="94802298"/>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full image with headlin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2BA0D9E-5E14-514E-A82E-9BC6CC48633C}"/>
              </a:ext>
            </a:extLst>
          </p:cNvPr>
          <p:cNvSpPr>
            <a:spLocks noGrp="1"/>
          </p:cNvSpPr>
          <p:nvPr>
            <p:ph type="title"/>
          </p:nvPr>
        </p:nvSpPr>
        <p:spPr/>
        <p:txBody>
          <a:bodyPr/>
          <a:lstStyle/>
          <a:p>
            <a:r>
              <a:rPr lang="en-US"/>
              <a:t>Click to edit Master title style</a:t>
            </a:r>
          </a:p>
        </p:txBody>
      </p:sp>
      <p:sp>
        <p:nvSpPr>
          <p:cNvPr id="6" name="Footer Placeholder 5">
            <a:extLst>
              <a:ext uri="{FF2B5EF4-FFF2-40B4-BE49-F238E27FC236}">
                <a16:creationId xmlns:a16="http://schemas.microsoft.com/office/drawing/2014/main" id="{82B0B4C8-8B08-464E-B9A4-F06D2015BB29}"/>
              </a:ext>
            </a:extLst>
          </p:cNvPr>
          <p:cNvSpPr>
            <a:spLocks noGrp="1"/>
          </p:cNvSpPr>
          <p:nvPr>
            <p:ph type="ftr" sz="quarter" idx="13"/>
          </p:nvPr>
        </p:nvSpPr>
        <p:spPr/>
        <p:txBody>
          <a:bodyPr/>
          <a:lstStyle/>
          <a:p>
            <a:r>
              <a:rPr lang="en-US" dirty="0"/>
              <a:t>Presentation title lorem ipsum dolor sit amet miralet  |  © Tufts Medicine 2022  |  Private and confidential. Not for redistribution.</a:t>
            </a:r>
          </a:p>
        </p:txBody>
      </p:sp>
      <p:sp>
        <p:nvSpPr>
          <p:cNvPr id="7" name="Slide Number Placeholder 6">
            <a:extLst>
              <a:ext uri="{FF2B5EF4-FFF2-40B4-BE49-F238E27FC236}">
                <a16:creationId xmlns:a16="http://schemas.microsoft.com/office/drawing/2014/main" id="{C9192C7E-D707-124E-A6FD-715F514FADE8}"/>
              </a:ext>
            </a:extLst>
          </p:cNvPr>
          <p:cNvSpPr>
            <a:spLocks noGrp="1"/>
          </p:cNvSpPr>
          <p:nvPr>
            <p:ph type="sldNum" sz="quarter" idx="14"/>
          </p:nvPr>
        </p:nvSpPr>
        <p:spPr/>
        <p:txBody>
          <a:bodyPr/>
          <a:lstStyle/>
          <a:p>
            <a:fld id="{63DCA5C9-2E11-4C67-86EB-AE1DE127DC64}" type="slidenum">
              <a:rPr lang="en-US" smtClean="0"/>
              <a:pPr/>
              <a:t>‹Nº›</a:t>
            </a:fld>
            <a:endParaRPr lang="en-US" dirty="0"/>
          </a:p>
        </p:txBody>
      </p:sp>
      <p:pic>
        <p:nvPicPr>
          <p:cNvPr id="10" name="Picture 9" descr="Logo, icon&#10;&#10;Description automatically generated">
            <a:extLst>
              <a:ext uri="{FF2B5EF4-FFF2-40B4-BE49-F238E27FC236}">
                <a16:creationId xmlns:a16="http://schemas.microsoft.com/office/drawing/2014/main" id="{B88051F4-59DE-0C4B-9AB6-9C3A3541C39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30880" y="372268"/>
            <a:ext cx="360363" cy="360363"/>
          </a:xfrm>
          <a:prstGeom prst="rect">
            <a:avLst/>
          </a:prstGeom>
        </p:spPr>
      </p:pic>
      <p:sp>
        <p:nvSpPr>
          <p:cNvPr id="8" name="Picture Placeholder 4">
            <a:extLst>
              <a:ext uri="{FF2B5EF4-FFF2-40B4-BE49-F238E27FC236}">
                <a16:creationId xmlns:a16="http://schemas.microsoft.com/office/drawing/2014/main" id="{68A0BB74-2340-FF49-8BC2-95989AFD59AF}"/>
              </a:ext>
            </a:extLst>
          </p:cNvPr>
          <p:cNvSpPr>
            <a:spLocks noGrp="1"/>
          </p:cNvSpPr>
          <p:nvPr>
            <p:ph type="pic" sz="quarter" idx="23"/>
          </p:nvPr>
        </p:nvSpPr>
        <p:spPr>
          <a:xfrm>
            <a:off x="1479550" y="1581149"/>
            <a:ext cx="10247312" cy="4822825"/>
          </a:xfrm>
          <a:solidFill>
            <a:schemeClr val="bg1">
              <a:lumMod val="75000"/>
            </a:schemeClr>
          </a:solidFill>
        </p:spPr>
        <p:txBody>
          <a:bodyPr tIns="2651760"/>
          <a:lstStyle>
            <a:lvl1pPr algn="ctr">
              <a:defRPr/>
            </a:lvl1pPr>
          </a:lstStyle>
          <a:p>
            <a:r>
              <a:rPr lang="en-US"/>
              <a:t>Click icon to add picture</a:t>
            </a:r>
          </a:p>
        </p:txBody>
      </p:sp>
    </p:spTree>
    <p:extLst>
      <p:ext uri="{BB962C8B-B14F-4D97-AF65-F5344CB8AC3E}">
        <p14:creationId xmlns:p14="http://schemas.microsoft.com/office/powerpoint/2010/main" val="13393959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full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Picture Placeholder 3">
            <a:extLst>
              <a:ext uri="{FF2B5EF4-FFF2-40B4-BE49-F238E27FC236}">
                <a16:creationId xmlns:a16="http://schemas.microsoft.com/office/drawing/2014/main" id="{7BEE3138-6B02-C347-A590-9B766E7E1B05}"/>
              </a:ext>
            </a:extLst>
          </p:cNvPr>
          <p:cNvSpPr>
            <a:spLocks noGrp="1"/>
          </p:cNvSpPr>
          <p:nvPr>
            <p:ph type="pic" sz="quarter" idx="10"/>
          </p:nvPr>
        </p:nvSpPr>
        <p:spPr>
          <a:xfrm>
            <a:off x="1479550" y="454024"/>
            <a:ext cx="10250488" cy="5942014"/>
          </a:xfrm>
          <a:solidFill>
            <a:schemeClr val="bg1">
              <a:lumMod val="75000"/>
            </a:schemeClr>
          </a:solidFill>
        </p:spPr>
        <p:txBody>
          <a:bodyPr tIns="2468880"/>
          <a:lstStyle>
            <a:lvl1pPr algn="ctr">
              <a:defRPr>
                <a:solidFill>
                  <a:schemeClr val="tx2"/>
                </a:solidFill>
              </a:defRPr>
            </a:lvl1pPr>
          </a:lstStyle>
          <a:p>
            <a:r>
              <a:rPr lang="en-US"/>
              <a:t>Click icon to add picture</a:t>
            </a:r>
          </a:p>
        </p:txBody>
      </p:sp>
      <p:sp>
        <p:nvSpPr>
          <p:cNvPr id="3" name="Footer Placeholder 2">
            <a:extLst>
              <a:ext uri="{FF2B5EF4-FFF2-40B4-BE49-F238E27FC236}">
                <a16:creationId xmlns:a16="http://schemas.microsoft.com/office/drawing/2014/main" id="{97E92132-40F9-DF45-A214-EF527D96CA32}"/>
              </a:ext>
            </a:extLst>
          </p:cNvPr>
          <p:cNvSpPr>
            <a:spLocks noGrp="1"/>
          </p:cNvSpPr>
          <p:nvPr>
            <p:ph type="ftr" sz="quarter" idx="12"/>
          </p:nvPr>
        </p:nvSpPr>
        <p:spPr/>
        <p:txBody>
          <a:bodyPr/>
          <a:lstStyle/>
          <a:p>
            <a:pPr lvl="8"/>
            <a:r>
              <a:rPr lang="en-US" dirty="0"/>
              <a:t>Presentation title lorem ipsum dolor sit amet miralet  |  © Tufts Medicine 2022  |  Private and confidential. Not for redistribution.</a:t>
            </a:r>
          </a:p>
        </p:txBody>
      </p:sp>
      <p:sp>
        <p:nvSpPr>
          <p:cNvPr id="4" name="Slide Number Placeholder 3">
            <a:extLst>
              <a:ext uri="{FF2B5EF4-FFF2-40B4-BE49-F238E27FC236}">
                <a16:creationId xmlns:a16="http://schemas.microsoft.com/office/drawing/2014/main" id="{8462FA05-83B8-1345-9894-31CC66447F91}"/>
              </a:ext>
            </a:extLst>
          </p:cNvPr>
          <p:cNvSpPr>
            <a:spLocks noGrp="1"/>
          </p:cNvSpPr>
          <p:nvPr>
            <p:ph type="sldNum" sz="quarter" idx="13"/>
          </p:nvPr>
        </p:nvSpPr>
        <p:spPr/>
        <p:txBody>
          <a:bodyPr/>
          <a:lstStyle/>
          <a:p>
            <a:fld id="{63DCA5C9-2E11-4C67-86EB-AE1DE127DC64}" type="slidenum">
              <a:rPr lang="en-US" smtClean="0"/>
              <a:pPr/>
              <a:t>‹Nº›</a:t>
            </a:fld>
            <a:endParaRPr lang="en-US" dirty="0"/>
          </a:p>
        </p:txBody>
      </p:sp>
      <p:pic>
        <p:nvPicPr>
          <p:cNvPr id="5" name="Picture 4" descr="Logo, icon&#10;&#10;Description automatically generated">
            <a:extLst>
              <a:ext uri="{FF2B5EF4-FFF2-40B4-BE49-F238E27FC236}">
                <a16:creationId xmlns:a16="http://schemas.microsoft.com/office/drawing/2014/main" id="{039FBAE1-DB4C-2E40-95B3-12E09A40DDA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30880" y="372268"/>
            <a:ext cx="360363" cy="360363"/>
          </a:xfrm>
          <a:prstGeom prst="rect">
            <a:avLst/>
          </a:prstGeom>
        </p:spPr>
      </p:pic>
    </p:spTree>
    <p:extLst>
      <p:ext uri="{BB962C8B-B14F-4D97-AF65-F5344CB8AC3E}">
        <p14:creationId xmlns:p14="http://schemas.microsoft.com/office/powerpoint/2010/main" val="34550608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full ch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CC03AD9B-D8B3-2742-A2D7-5B7D9A3A5D7D}"/>
              </a:ext>
            </a:extLst>
          </p:cNvPr>
          <p:cNvSpPr>
            <a:spLocks noGrp="1"/>
          </p:cNvSpPr>
          <p:nvPr>
            <p:ph type="ftr" sz="quarter" idx="18"/>
          </p:nvPr>
        </p:nvSpPr>
        <p:spPr/>
        <p:txBody>
          <a:bodyPr/>
          <a:lstStyle/>
          <a:p>
            <a:r>
              <a:rPr lang="en-US" dirty="0"/>
              <a:t>Presentation title lorem ipsum dolor sit amet miralet  |  © Tufts Medicine 2022  |  Private and confidential. Not for redistribution.</a:t>
            </a:r>
          </a:p>
        </p:txBody>
      </p:sp>
      <p:sp>
        <p:nvSpPr>
          <p:cNvPr id="4" name="Slide Number Placeholder 3">
            <a:extLst>
              <a:ext uri="{FF2B5EF4-FFF2-40B4-BE49-F238E27FC236}">
                <a16:creationId xmlns:a16="http://schemas.microsoft.com/office/drawing/2014/main" id="{8B8BE58B-E3A5-FA4D-9A44-514690C44A95}"/>
              </a:ext>
            </a:extLst>
          </p:cNvPr>
          <p:cNvSpPr>
            <a:spLocks noGrp="1"/>
          </p:cNvSpPr>
          <p:nvPr>
            <p:ph type="sldNum" sz="quarter" idx="19"/>
          </p:nvPr>
        </p:nvSpPr>
        <p:spPr/>
        <p:txBody>
          <a:bodyPr/>
          <a:lstStyle/>
          <a:p>
            <a:fld id="{63DCA5C9-2E11-4C67-86EB-AE1DE127DC64}" type="slidenum">
              <a:rPr lang="en-US" smtClean="0"/>
              <a:pPr/>
              <a:t>‹Nº›</a:t>
            </a:fld>
            <a:endParaRPr lang="en-US" dirty="0"/>
          </a:p>
        </p:txBody>
      </p:sp>
      <p:sp>
        <p:nvSpPr>
          <p:cNvPr id="7" name="Chart Placeholder 6">
            <a:extLst>
              <a:ext uri="{FF2B5EF4-FFF2-40B4-BE49-F238E27FC236}">
                <a16:creationId xmlns:a16="http://schemas.microsoft.com/office/drawing/2014/main" id="{0203C4E6-EC7C-1F40-86EA-065A6220FC54}"/>
              </a:ext>
            </a:extLst>
          </p:cNvPr>
          <p:cNvSpPr>
            <a:spLocks noGrp="1"/>
          </p:cNvSpPr>
          <p:nvPr>
            <p:ph type="chart" sz="quarter" idx="20"/>
          </p:nvPr>
        </p:nvSpPr>
        <p:spPr>
          <a:xfrm>
            <a:off x="1479550" y="454026"/>
            <a:ext cx="10250488" cy="5949950"/>
          </a:xfrm>
          <a:pattFill prst="pct10">
            <a:fgClr>
              <a:schemeClr val="tx1"/>
            </a:fgClr>
            <a:bgClr>
              <a:schemeClr val="bg1"/>
            </a:bgClr>
          </a:pattFill>
        </p:spPr>
        <p:txBody>
          <a:bodyPr tIns="2560320"/>
          <a:lstStyle>
            <a:lvl1pPr algn="ctr">
              <a:defRPr/>
            </a:lvl1pPr>
          </a:lstStyle>
          <a:p>
            <a:r>
              <a:rPr lang="en-US"/>
              <a:t>Click icon to add chart</a:t>
            </a:r>
          </a:p>
        </p:txBody>
      </p:sp>
      <p:pic>
        <p:nvPicPr>
          <p:cNvPr id="8" name="Picture 7" descr="Logo, icon&#10;&#10;Description automatically generated">
            <a:extLst>
              <a:ext uri="{FF2B5EF4-FFF2-40B4-BE49-F238E27FC236}">
                <a16:creationId xmlns:a16="http://schemas.microsoft.com/office/drawing/2014/main" id="{8749BC67-9440-334B-9AFB-EC5632A4028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30880" y="372268"/>
            <a:ext cx="360363" cy="360363"/>
          </a:xfrm>
          <a:prstGeom prst="rect">
            <a:avLst/>
          </a:prstGeom>
        </p:spPr>
      </p:pic>
    </p:spTree>
    <p:extLst>
      <p:ext uri="{BB962C8B-B14F-4D97-AF65-F5344CB8AC3E}">
        <p14:creationId xmlns:p14="http://schemas.microsoft.com/office/powerpoint/2010/main" val="31694180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full tab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able Placeholder 5">
            <a:extLst>
              <a:ext uri="{FF2B5EF4-FFF2-40B4-BE49-F238E27FC236}">
                <a16:creationId xmlns:a16="http://schemas.microsoft.com/office/drawing/2014/main" id="{E970E05D-6C9C-AA4C-9AC8-08594C5B389D}"/>
              </a:ext>
            </a:extLst>
          </p:cNvPr>
          <p:cNvSpPr>
            <a:spLocks noGrp="1"/>
          </p:cNvSpPr>
          <p:nvPr>
            <p:ph type="tbl" sz="quarter" idx="17"/>
          </p:nvPr>
        </p:nvSpPr>
        <p:spPr>
          <a:xfrm>
            <a:off x="1479550" y="454026"/>
            <a:ext cx="10247311" cy="5949950"/>
          </a:xfrm>
          <a:pattFill prst="pct10">
            <a:fgClr>
              <a:schemeClr val="accent1"/>
            </a:fgClr>
            <a:bgClr>
              <a:schemeClr val="bg1"/>
            </a:bgClr>
          </a:pattFill>
        </p:spPr>
        <p:txBody>
          <a:bodyPr tIns="2514600"/>
          <a:lstStyle>
            <a:lvl1pPr algn="ctr">
              <a:defRPr sz="1800"/>
            </a:lvl1pPr>
          </a:lstStyle>
          <a:p>
            <a:r>
              <a:rPr lang="en-US"/>
              <a:t>Click icon to add table</a:t>
            </a:r>
          </a:p>
        </p:txBody>
      </p:sp>
      <p:sp>
        <p:nvSpPr>
          <p:cNvPr id="3" name="Footer Placeholder 2">
            <a:extLst>
              <a:ext uri="{FF2B5EF4-FFF2-40B4-BE49-F238E27FC236}">
                <a16:creationId xmlns:a16="http://schemas.microsoft.com/office/drawing/2014/main" id="{CC03AD9B-D8B3-2742-A2D7-5B7D9A3A5D7D}"/>
              </a:ext>
            </a:extLst>
          </p:cNvPr>
          <p:cNvSpPr>
            <a:spLocks noGrp="1"/>
          </p:cNvSpPr>
          <p:nvPr>
            <p:ph type="ftr" sz="quarter" idx="18"/>
          </p:nvPr>
        </p:nvSpPr>
        <p:spPr/>
        <p:txBody>
          <a:bodyPr/>
          <a:lstStyle/>
          <a:p>
            <a:r>
              <a:rPr lang="en-US" dirty="0"/>
              <a:t>Presentation title lorem ipsum dolor sit amet miralet  |  © Tufts Medicine 2022  |  Private and confidential. Not for redistribution.</a:t>
            </a:r>
          </a:p>
        </p:txBody>
      </p:sp>
      <p:sp>
        <p:nvSpPr>
          <p:cNvPr id="4" name="Slide Number Placeholder 3">
            <a:extLst>
              <a:ext uri="{FF2B5EF4-FFF2-40B4-BE49-F238E27FC236}">
                <a16:creationId xmlns:a16="http://schemas.microsoft.com/office/drawing/2014/main" id="{8B8BE58B-E3A5-FA4D-9A44-514690C44A95}"/>
              </a:ext>
            </a:extLst>
          </p:cNvPr>
          <p:cNvSpPr>
            <a:spLocks noGrp="1"/>
          </p:cNvSpPr>
          <p:nvPr>
            <p:ph type="sldNum" sz="quarter" idx="19"/>
          </p:nvPr>
        </p:nvSpPr>
        <p:spPr/>
        <p:txBody>
          <a:bodyPr/>
          <a:lstStyle/>
          <a:p>
            <a:fld id="{63DCA5C9-2E11-4C67-86EB-AE1DE127DC64}" type="slidenum">
              <a:rPr lang="en-US" smtClean="0"/>
              <a:pPr/>
              <a:t>‹Nº›</a:t>
            </a:fld>
            <a:endParaRPr lang="en-US" dirty="0"/>
          </a:p>
        </p:txBody>
      </p:sp>
      <p:pic>
        <p:nvPicPr>
          <p:cNvPr id="7" name="Picture 6" descr="Logo, icon&#10;&#10;Description automatically generated">
            <a:extLst>
              <a:ext uri="{FF2B5EF4-FFF2-40B4-BE49-F238E27FC236}">
                <a16:creationId xmlns:a16="http://schemas.microsoft.com/office/drawing/2014/main" id="{81C94482-CF0E-E449-9850-7B270549A75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30880" y="372268"/>
            <a:ext cx="360363" cy="360363"/>
          </a:xfrm>
          <a:prstGeom prst="rect">
            <a:avLst/>
          </a:prstGeom>
        </p:spPr>
      </p:pic>
    </p:spTree>
    <p:extLst>
      <p:ext uri="{BB962C8B-B14F-4D97-AF65-F5344CB8AC3E}">
        <p14:creationId xmlns:p14="http://schemas.microsoft.com/office/powerpoint/2010/main" val="18201375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2co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Content Placeholder 8">
            <a:extLst>
              <a:ext uri="{FF2B5EF4-FFF2-40B4-BE49-F238E27FC236}">
                <a16:creationId xmlns:a16="http://schemas.microsoft.com/office/drawing/2014/main" id="{320E0C70-CE32-7343-B66C-6613FA054DAA}"/>
              </a:ext>
            </a:extLst>
          </p:cNvPr>
          <p:cNvSpPr>
            <a:spLocks noGrp="1"/>
          </p:cNvSpPr>
          <p:nvPr>
            <p:ph sz="quarter" idx="16"/>
          </p:nvPr>
        </p:nvSpPr>
        <p:spPr>
          <a:xfrm>
            <a:off x="1479550" y="1581149"/>
            <a:ext cx="5011738" cy="4822825"/>
          </a:xfrm>
        </p:spPr>
        <p:txBody>
          <a:bodyPr rIns="15544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Footer Placeholder 1">
            <a:extLst>
              <a:ext uri="{FF2B5EF4-FFF2-40B4-BE49-F238E27FC236}">
                <a16:creationId xmlns:a16="http://schemas.microsoft.com/office/drawing/2014/main" id="{1FBC2C4F-8C5D-9B4F-B054-5C43FCC4CF6C}"/>
              </a:ext>
            </a:extLst>
          </p:cNvPr>
          <p:cNvSpPr>
            <a:spLocks noGrp="1"/>
          </p:cNvSpPr>
          <p:nvPr>
            <p:ph type="ftr" sz="quarter" idx="14"/>
          </p:nvPr>
        </p:nvSpPr>
        <p:spPr/>
        <p:txBody>
          <a:bodyPr/>
          <a:lstStyle/>
          <a:p>
            <a:r>
              <a:rPr lang="en-US" dirty="0"/>
              <a:t>Presentation title lorem ipsum dolor sit amet miralet  |  © Tufts Medicine 2022  |  Private and confidential. Not for redistribution.</a:t>
            </a:r>
          </a:p>
        </p:txBody>
      </p:sp>
      <p:sp>
        <p:nvSpPr>
          <p:cNvPr id="7" name="Slide Number Placeholder 6">
            <a:extLst>
              <a:ext uri="{FF2B5EF4-FFF2-40B4-BE49-F238E27FC236}">
                <a16:creationId xmlns:a16="http://schemas.microsoft.com/office/drawing/2014/main" id="{ABC00EFB-A9C2-6C49-83DB-13F682798837}"/>
              </a:ext>
            </a:extLst>
          </p:cNvPr>
          <p:cNvSpPr>
            <a:spLocks noGrp="1"/>
          </p:cNvSpPr>
          <p:nvPr>
            <p:ph type="sldNum" sz="quarter" idx="15"/>
          </p:nvPr>
        </p:nvSpPr>
        <p:spPr/>
        <p:txBody>
          <a:bodyPr/>
          <a:lstStyle/>
          <a:p>
            <a:fld id="{63DCA5C9-2E11-4C67-86EB-AE1DE127DC64}" type="slidenum">
              <a:rPr lang="en-US" smtClean="0"/>
              <a:pPr/>
              <a:t>‹Nº›</a:t>
            </a:fld>
            <a:endParaRPr lang="en-US" dirty="0"/>
          </a:p>
        </p:txBody>
      </p:sp>
      <p:sp>
        <p:nvSpPr>
          <p:cNvPr id="13" name="Content Placeholder 8">
            <a:extLst>
              <a:ext uri="{FF2B5EF4-FFF2-40B4-BE49-F238E27FC236}">
                <a16:creationId xmlns:a16="http://schemas.microsoft.com/office/drawing/2014/main" id="{001C55C3-023A-FF4E-A906-5C80997C28CA}"/>
              </a:ext>
            </a:extLst>
          </p:cNvPr>
          <p:cNvSpPr>
            <a:spLocks noGrp="1"/>
          </p:cNvSpPr>
          <p:nvPr>
            <p:ph sz="quarter" idx="21"/>
          </p:nvPr>
        </p:nvSpPr>
        <p:spPr>
          <a:xfrm>
            <a:off x="6719888" y="1581149"/>
            <a:ext cx="5018035" cy="4822825"/>
          </a:xfrm>
        </p:spPr>
        <p:txBody>
          <a:bodyPr rIns="15544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itle 2">
            <a:extLst>
              <a:ext uri="{FF2B5EF4-FFF2-40B4-BE49-F238E27FC236}">
                <a16:creationId xmlns:a16="http://schemas.microsoft.com/office/drawing/2014/main" id="{CA1149F1-49B3-C542-803F-D3D2F88402E7}"/>
              </a:ext>
            </a:extLst>
          </p:cNvPr>
          <p:cNvSpPr>
            <a:spLocks noGrp="1"/>
          </p:cNvSpPr>
          <p:nvPr>
            <p:ph type="title"/>
          </p:nvPr>
        </p:nvSpPr>
        <p:spPr/>
        <p:txBody>
          <a:bodyPr/>
          <a:lstStyle/>
          <a:p>
            <a:r>
              <a:rPr lang="en-US"/>
              <a:t>Click to edit Master title style</a:t>
            </a:r>
          </a:p>
        </p:txBody>
      </p:sp>
      <p:pic>
        <p:nvPicPr>
          <p:cNvPr id="8" name="Picture 7" descr="Logo, icon&#10;&#10;Description automatically generated">
            <a:extLst>
              <a:ext uri="{FF2B5EF4-FFF2-40B4-BE49-F238E27FC236}">
                <a16:creationId xmlns:a16="http://schemas.microsoft.com/office/drawing/2014/main" id="{2F9D7B20-D950-4F48-9EDB-7041FF64012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30880" y="372268"/>
            <a:ext cx="360363" cy="360363"/>
          </a:xfrm>
          <a:prstGeom prst="rect">
            <a:avLst/>
          </a:prstGeom>
        </p:spPr>
      </p:pic>
    </p:spTree>
    <p:extLst>
      <p:ext uri="{BB962C8B-B14F-4D97-AF65-F5344CB8AC3E}">
        <p14:creationId xmlns:p14="http://schemas.microsoft.com/office/powerpoint/2010/main" val="13194206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2col_Call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Content Placeholder 8">
            <a:extLst>
              <a:ext uri="{FF2B5EF4-FFF2-40B4-BE49-F238E27FC236}">
                <a16:creationId xmlns:a16="http://schemas.microsoft.com/office/drawing/2014/main" id="{320E0C70-CE32-7343-B66C-6613FA054DAA}"/>
              </a:ext>
            </a:extLst>
          </p:cNvPr>
          <p:cNvSpPr>
            <a:spLocks noGrp="1"/>
          </p:cNvSpPr>
          <p:nvPr>
            <p:ph sz="quarter" idx="16"/>
          </p:nvPr>
        </p:nvSpPr>
        <p:spPr>
          <a:xfrm>
            <a:off x="1479550" y="1581149"/>
            <a:ext cx="5011738" cy="4822825"/>
          </a:xfrm>
        </p:spPr>
        <p:txBody>
          <a:bodyPr rIns="15544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Footer Placeholder 1">
            <a:extLst>
              <a:ext uri="{FF2B5EF4-FFF2-40B4-BE49-F238E27FC236}">
                <a16:creationId xmlns:a16="http://schemas.microsoft.com/office/drawing/2014/main" id="{1FBC2C4F-8C5D-9B4F-B054-5C43FCC4CF6C}"/>
              </a:ext>
            </a:extLst>
          </p:cNvPr>
          <p:cNvSpPr>
            <a:spLocks noGrp="1"/>
          </p:cNvSpPr>
          <p:nvPr>
            <p:ph type="ftr" sz="quarter" idx="14"/>
          </p:nvPr>
        </p:nvSpPr>
        <p:spPr/>
        <p:txBody>
          <a:bodyPr/>
          <a:lstStyle/>
          <a:p>
            <a:r>
              <a:rPr lang="en-US" dirty="0"/>
              <a:t>Presentation title lorem ipsum dolor sit amet miralet  |  © Tufts Medicine 2022  |  Private and confidential. Not for redistribution.</a:t>
            </a:r>
          </a:p>
        </p:txBody>
      </p:sp>
      <p:sp>
        <p:nvSpPr>
          <p:cNvPr id="7" name="Slide Number Placeholder 6">
            <a:extLst>
              <a:ext uri="{FF2B5EF4-FFF2-40B4-BE49-F238E27FC236}">
                <a16:creationId xmlns:a16="http://schemas.microsoft.com/office/drawing/2014/main" id="{ABC00EFB-A9C2-6C49-83DB-13F682798837}"/>
              </a:ext>
            </a:extLst>
          </p:cNvPr>
          <p:cNvSpPr>
            <a:spLocks noGrp="1"/>
          </p:cNvSpPr>
          <p:nvPr>
            <p:ph type="sldNum" sz="quarter" idx="15"/>
          </p:nvPr>
        </p:nvSpPr>
        <p:spPr/>
        <p:txBody>
          <a:bodyPr/>
          <a:lstStyle/>
          <a:p>
            <a:fld id="{63DCA5C9-2E11-4C67-86EB-AE1DE127DC64}" type="slidenum">
              <a:rPr lang="en-US" smtClean="0"/>
              <a:pPr/>
              <a:t>‹Nº›</a:t>
            </a:fld>
            <a:endParaRPr lang="en-US" dirty="0"/>
          </a:p>
        </p:txBody>
      </p:sp>
      <p:sp>
        <p:nvSpPr>
          <p:cNvPr id="3" name="Title 2">
            <a:extLst>
              <a:ext uri="{FF2B5EF4-FFF2-40B4-BE49-F238E27FC236}">
                <a16:creationId xmlns:a16="http://schemas.microsoft.com/office/drawing/2014/main" id="{CA1149F1-49B3-C542-803F-D3D2F88402E7}"/>
              </a:ext>
            </a:extLst>
          </p:cNvPr>
          <p:cNvSpPr>
            <a:spLocks noGrp="1"/>
          </p:cNvSpPr>
          <p:nvPr>
            <p:ph type="title"/>
          </p:nvPr>
        </p:nvSpPr>
        <p:spPr/>
        <p:txBody>
          <a:bodyPr/>
          <a:lstStyle/>
          <a:p>
            <a:r>
              <a:rPr lang="en-US"/>
              <a:t>Click to edit Master title style</a:t>
            </a:r>
            <a:endParaRPr lang="en-US" dirty="0"/>
          </a:p>
        </p:txBody>
      </p:sp>
      <p:pic>
        <p:nvPicPr>
          <p:cNvPr id="8" name="Picture 7" descr="Logo, icon&#10;&#10;Description automatically generated">
            <a:extLst>
              <a:ext uri="{FF2B5EF4-FFF2-40B4-BE49-F238E27FC236}">
                <a16:creationId xmlns:a16="http://schemas.microsoft.com/office/drawing/2014/main" id="{2F9D7B20-D950-4F48-9EDB-7041FF64012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30880" y="372268"/>
            <a:ext cx="360363" cy="360363"/>
          </a:xfrm>
          <a:prstGeom prst="rect">
            <a:avLst/>
          </a:prstGeom>
        </p:spPr>
      </p:pic>
      <p:sp>
        <p:nvSpPr>
          <p:cNvPr id="9" name="Text Placeholder 15">
            <a:extLst>
              <a:ext uri="{FF2B5EF4-FFF2-40B4-BE49-F238E27FC236}">
                <a16:creationId xmlns:a16="http://schemas.microsoft.com/office/drawing/2014/main" id="{9E105035-5CD1-3142-9C06-DB231CE5481B}"/>
              </a:ext>
            </a:extLst>
          </p:cNvPr>
          <p:cNvSpPr>
            <a:spLocks noGrp="1"/>
          </p:cNvSpPr>
          <p:nvPr>
            <p:ph type="body" sz="quarter" idx="22" hasCustomPrompt="1"/>
          </p:nvPr>
        </p:nvSpPr>
        <p:spPr>
          <a:xfrm>
            <a:off x="6719888" y="1581150"/>
            <a:ext cx="5010150" cy="4822824"/>
          </a:xfrm>
        </p:spPr>
        <p:txBody>
          <a:bodyPr tIns="0" bIns="0" anchor="t" anchorCtr="0"/>
          <a:lstStyle>
            <a:lvl1pPr>
              <a:spcAft>
                <a:spcPts val="1200"/>
              </a:spcAft>
              <a:buFontTx/>
              <a:buNone/>
              <a:defRPr sz="2400" b="0" i="0" cap="none" baseline="0">
                <a:solidFill>
                  <a:schemeClr val="accent6"/>
                </a:solidFill>
                <a:latin typeface="+mn-lt"/>
                <a:ea typeface="Roboto" panose="02000000000000000000" pitchFamily="2" charset="0"/>
                <a:cs typeface="Verdana" panose="020B0604030504040204" pitchFamily="34" charset="0"/>
              </a:defRPr>
            </a:lvl1pPr>
            <a:lvl2pPr>
              <a:spcAft>
                <a:spcPts val="1200"/>
              </a:spcAft>
              <a:buFontTx/>
              <a:buNone/>
              <a:defRPr sz="2400" b="0" i="1" cap="none" baseline="0">
                <a:solidFill>
                  <a:schemeClr val="accent6"/>
                </a:solidFill>
                <a:latin typeface="+mn-lt"/>
                <a:ea typeface="Roboto" panose="02000000000000000000" pitchFamily="2" charset="0"/>
                <a:cs typeface="Verdana" panose="020B0604030504040204" pitchFamily="34" charset="0"/>
              </a:defRPr>
            </a:lvl2pPr>
            <a:lvl3pPr marL="0" indent="0">
              <a:spcAft>
                <a:spcPts val="0"/>
              </a:spcAft>
              <a:buFontTx/>
              <a:buNone/>
              <a:defRPr sz="1600" b="0" i="0" cap="none" baseline="0">
                <a:solidFill>
                  <a:schemeClr val="tx2"/>
                </a:solidFill>
                <a:latin typeface="+mn-lt"/>
                <a:ea typeface="Roboto" panose="02000000000000000000" pitchFamily="2" charset="0"/>
                <a:cs typeface="Verdana" panose="020B0604030504040204" pitchFamily="34" charset="0"/>
              </a:defRPr>
            </a:lvl3pPr>
            <a:lvl4pPr marL="0" indent="0">
              <a:spcAft>
                <a:spcPts val="0"/>
              </a:spcAft>
              <a:buFontTx/>
              <a:buNone/>
              <a:defRPr sz="1600" b="0" i="0" cap="none" baseline="0">
                <a:solidFill>
                  <a:schemeClr val="tx2"/>
                </a:solidFill>
                <a:latin typeface="+mn-lt"/>
                <a:ea typeface="Roboto" panose="02000000000000000000" pitchFamily="2" charset="0"/>
                <a:cs typeface="Verdana" panose="020B0604030504040204" pitchFamily="34" charset="0"/>
              </a:defRPr>
            </a:lvl4pPr>
            <a:lvl5pPr marL="0" indent="0">
              <a:spcAft>
                <a:spcPts val="0"/>
              </a:spcAft>
              <a:buFontTx/>
              <a:buNone/>
              <a:defRPr sz="1600" b="0" i="0" cap="none" baseline="0">
                <a:solidFill>
                  <a:schemeClr val="tx2"/>
                </a:solidFill>
                <a:latin typeface="+mn-lt"/>
                <a:ea typeface="Roboto" panose="02000000000000000000" pitchFamily="2" charset="0"/>
                <a:cs typeface="Verdana" panose="020B0604030504040204" pitchFamily="34" charset="0"/>
              </a:defRPr>
            </a:lvl5pPr>
            <a:lvl6pPr marL="0" indent="0">
              <a:spcAft>
                <a:spcPts val="0"/>
              </a:spcAft>
              <a:buFontTx/>
              <a:buNone/>
              <a:defRPr sz="1600" b="0" i="0" cap="none" baseline="0">
                <a:solidFill>
                  <a:schemeClr val="tx2"/>
                </a:solidFill>
                <a:latin typeface="+mn-lt"/>
                <a:ea typeface="Roboto" panose="02000000000000000000" pitchFamily="2" charset="0"/>
                <a:cs typeface="Verdana" panose="020B0604030504040204" pitchFamily="34" charset="0"/>
              </a:defRPr>
            </a:lvl6pPr>
            <a:lvl7pPr marL="0" indent="0">
              <a:spcAft>
                <a:spcPts val="0"/>
              </a:spcAft>
              <a:buFontTx/>
              <a:buNone/>
              <a:defRPr sz="1600" b="0" i="0" cap="none" baseline="0">
                <a:solidFill>
                  <a:schemeClr val="tx2"/>
                </a:solidFill>
                <a:latin typeface="+mn-lt"/>
                <a:ea typeface="Roboto" panose="02000000000000000000" pitchFamily="2" charset="0"/>
                <a:cs typeface="Verdana" panose="020B0604030504040204" pitchFamily="34" charset="0"/>
              </a:defRPr>
            </a:lvl7pPr>
            <a:lvl8pPr marL="0" indent="0">
              <a:spcAft>
                <a:spcPts val="0"/>
              </a:spcAft>
              <a:buFontTx/>
              <a:buNone/>
              <a:defRPr sz="1600" b="0" i="0" cap="none" baseline="0">
                <a:solidFill>
                  <a:schemeClr val="tx2"/>
                </a:solidFill>
                <a:latin typeface="+mn-lt"/>
                <a:ea typeface="Roboto" panose="02000000000000000000" pitchFamily="2" charset="0"/>
                <a:cs typeface="Verdana" panose="020B0604030504040204" pitchFamily="34" charset="0"/>
              </a:defRPr>
            </a:lvl8pPr>
            <a:lvl9pPr marL="0" indent="0">
              <a:spcAft>
                <a:spcPts val="0"/>
              </a:spcAft>
              <a:buFontTx/>
              <a:buNone/>
              <a:defRPr sz="1600" b="0" i="0" cap="none" baseline="0">
                <a:solidFill>
                  <a:schemeClr val="tx2"/>
                </a:solidFill>
                <a:latin typeface="+mn-lt"/>
                <a:ea typeface="Roboto" panose="02000000000000000000" pitchFamily="2" charset="0"/>
                <a:cs typeface="Verdana" panose="020B0604030504040204" pitchFamily="34" charset="0"/>
              </a:defRPr>
            </a:lvl9pPr>
          </a:lstStyle>
          <a:p>
            <a:pPr lvl="0"/>
            <a:r>
              <a:rPr lang="en-US" dirty="0"/>
              <a:t>Quote or callout</a:t>
            </a:r>
          </a:p>
        </p:txBody>
      </p:sp>
    </p:spTree>
    <p:extLst>
      <p:ext uri="{BB962C8B-B14F-4D97-AF65-F5344CB8AC3E}">
        <p14:creationId xmlns:p14="http://schemas.microsoft.com/office/powerpoint/2010/main" val="34871271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2col_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71915052-D43B-2341-9EEF-BF86700831C1}"/>
              </a:ext>
            </a:extLst>
          </p:cNvPr>
          <p:cNvSpPr>
            <a:spLocks noGrp="1"/>
          </p:cNvSpPr>
          <p:nvPr>
            <p:ph sz="quarter" idx="12"/>
          </p:nvPr>
        </p:nvSpPr>
        <p:spPr>
          <a:xfrm>
            <a:off x="1477962" y="1581149"/>
            <a:ext cx="5013325" cy="4822825"/>
          </a:xfrm>
        </p:spPr>
        <p:txBody>
          <a:bodyPr rIns="15544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a:extLst>
              <a:ext uri="{FF2B5EF4-FFF2-40B4-BE49-F238E27FC236}">
                <a16:creationId xmlns:a16="http://schemas.microsoft.com/office/drawing/2014/main" id="{FB2D788F-2D54-1A45-A46C-43D735BCA48C}"/>
              </a:ext>
            </a:extLst>
          </p:cNvPr>
          <p:cNvSpPr>
            <a:spLocks noGrp="1"/>
          </p:cNvSpPr>
          <p:nvPr>
            <p:ph type="title"/>
          </p:nvPr>
        </p:nvSpPr>
        <p:spPr/>
        <p:txBody>
          <a:bodyPr/>
          <a:lstStyle/>
          <a:p>
            <a:r>
              <a:rPr lang="en-US"/>
              <a:t>Click to edit Master title style</a:t>
            </a:r>
          </a:p>
        </p:txBody>
      </p:sp>
      <p:sp>
        <p:nvSpPr>
          <p:cNvPr id="5" name="Picture Placeholder 4">
            <a:extLst>
              <a:ext uri="{FF2B5EF4-FFF2-40B4-BE49-F238E27FC236}">
                <a16:creationId xmlns:a16="http://schemas.microsoft.com/office/drawing/2014/main" id="{B758FB35-3F65-5747-80DA-56E4F85CBFB6}"/>
              </a:ext>
            </a:extLst>
          </p:cNvPr>
          <p:cNvSpPr>
            <a:spLocks noGrp="1"/>
          </p:cNvSpPr>
          <p:nvPr>
            <p:ph type="pic" sz="quarter" idx="17"/>
          </p:nvPr>
        </p:nvSpPr>
        <p:spPr>
          <a:xfrm>
            <a:off x="6719887" y="1581149"/>
            <a:ext cx="5013325" cy="4822825"/>
          </a:xfrm>
          <a:solidFill>
            <a:schemeClr val="bg1">
              <a:lumMod val="75000"/>
            </a:schemeClr>
          </a:solidFill>
        </p:spPr>
        <p:txBody>
          <a:bodyPr tIns="2743200"/>
          <a:lstStyle>
            <a:lvl1pPr algn="ctr">
              <a:defRPr/>
            </a:lvl1pPr>
          </a:lstStyle>
          <a:p>
            <a:r>
              <a:rPr lang="en-US"/>
              <a:t>Click icon to add picture</a:t>
            </a:r>
          </a:p>
        </p:txBody>
      </p:sp>
      <p:sp>
        <p:nvSpPr>
          <p:cNvPr id="2" name="Footer Placeholder 1">
            <a:extLst>
              <a:ext uri="{FF2B5EF4-FFF2-40B4-BE49-F238E27FC236}">
                <a16:creationId xmlns:a16="http://schemas.microsoft.com/office/drawing/2014/main" id="{2AECDF7A-57A8-E947-AEB8-50AF37C6A05B}"/>
              </a:ext>
            </a:extLst>
          </p:cNvPr>
          <p:cNvSpPr>
            <a:spLocks noGrp="1"/>
          </p:cNvSpPr>
          <p:nvPr>
            <p:ph type="ftr" sz="quarter" idx="18"/>
          </p:nvPr>
        </p:nvSpPr>
        <p:spPr/>
        <p:txBody>
          <a:bodyPr/>
          <a:lstStyle/>
          <a:p>
            <a:r>
              <a:rPr lang="en-US" dirty="0"/>
              <a:t>Presentation title lorem ipsum dolor sit amet miralet  |  © Tufts Medicine 2022  |  Private and confidential. Not for redistribution.</a:t>
            </a:r>
          </a:p>
        </p:txBody>
      </p:sp>
      <p:sp>
        <p:nvSpPr>
          <p:cNvPr id="3" name="Slide Number Placeholder 2">
            <a:extLst>
              <a:ext uri="{FF2B5EF4-FFF2-40B4-BE49-F238E27FC236}">
                <a16:creationId xmlns:a16="http://schemas.microsoft.com/office/drawing/2014/main" id="{D69127B9-81FE-7643-8D8E-D4FBECB31363}"/>
              </a:ext>
            </a:extLst>
          </p:cNvPr>
          <p:cNvSpPr>
            <a:spLocks noGrp="1"/>
          </p:cNvSpPr>
          <p:nvPr>
            <p:ph type="sldNum" sz="quarter" idx="19"/>
          </p:nvPr>
        </p:nvSpPr>
        <p:spPr/>
        <p:txBody>
          <a:bodyPr/>
          <a:lstStyle/>
          <a:p>
            <a:fld id="{63DCA5C9-2E11-4C67-86EB-AE1DE127DC64}" type="slidenum">
              <a:rPr lang="en-US" smtClean="0"/>
              <a:pPr/>
              <a:t>‹Nº›</a:t>
            </a:fld>
            <a:endParaRPr lang="en-US" dirty="0"/>
          </a:p>
        </p:txBody>
      </p:sp>
      <p:pic>
        <p:nvPicPr>
          <p:cNvPr id="10" name="Picture 9" descr="Logo, icon&#10;&#10;Description automatically generated">
            <a:extLst>
              <a:ext uri="{FF2B5EF4-FFF2-40B4-BE49-F238E27FC236}">
                <a16:creationId xmlns:a16="http://schemas.microsoft.com/office/drawing/2014/main" id="{00B696E7-CAEB-ED43-A76C-CA200132C68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30880" y="372268"/>
            <a:ext cx="360363" cy="360363"/>
          </a:xfrm>
          <a:prstGeom prst="rect">
            <a:avLst/>
          </a:prstGeom>
        </p:spPr>
      </p:pic>
    </p:spTree>
    <p:extLst>
      <p:ext uri="{BB962C8B-B14F-4D97-AF65-F5344CB8AC3E}">
        <p14:creationId xmlns:p14="http://schemas.microsoft.com/office/powerpoint/2010/main" val="2183904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3co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71915052-D43B-2341-9EEF-BF86700831C1}"/>
              </a:ext>
            </a:extLst>
          </p:cNvPr>
          <p:cNvSpPr>
            <a:spLocks noGrp="1"/>
          </p:cNvSpPr>
          <p:nvPr>
            <p:ph sz="quarter" idx="12"/>
          </p:nvPr>
        </p:nvSpPr>
        <p:spPr>
          <a:xfrm>
            <a:off x="1479550" y="1581150"/>
            <a:ext cx="3267074" cy="4814887"/>
          </a:xfrm>
        </p:spPr>
        <p:txBody>
          <a:bodyPr rIns="15544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a:extLst>
              <a:ext uri="{FF2B5EF4-FFF2-40B4-BE49-F238E27FC236}">
                <a16:creationId xmlns:a16="http://schemas.microsoft.com/office/drawing/2014/main" id="{74290614-5015-FC49-9E9D-A9E87844B58D}"/>
              </a:ext>
            </a:extLst>
          </p:cNvPr>
          <p:cNvSpPr>
            <a:spLocks noGrp="1"/>
          </p:cNvSpPr>
          <p:nvPr>
            <p:ph sz="quarter" idx="13"/>
          </p:nvPr>
        </p:nvSpPr>
        <p:spPr>
          <a:xfrm>
            <a:off x="4975225" y="1581150"/>
            <a:ext cx="3265488" cy="4814888"/>
          </a:xfrm>
        </p:spPr>
        <p:txBody>
          <a:bodyPr rIns="15544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7">
            <a:extLst>
              <a:ext uri="{FF2B5EF4-FFF2-40B4-BE49-F238E27FC236}">
                <a16:creationId xmlns:a16="http://schemas.microsoft.com/office/drawing/2014/main" id="{5ADD0FD0-82F6-6249-86EF-808648B0682B}"/>
              </a:ext>
            </a:extLst>
          </p:cNvPr>
          <p:cNvSpPr>
            <a:spLocks noGrp="1"/>
          </p:cNvSpPr>
          <p:nvPr>
            <p:ph sz="quarter" idx="14"/>
          </p:nvPr>
        </p:nvSpPr>
        <p:spPr>
          <a:xfrm>
            <a:off x="8469313" y="1581149"/>
            <a:ext cx="3257548" cy="4814888"/>
          </a:xfrm>
        </p:spPr>
        <p:txBody>
          <a:bodyPr rIns="15544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Footer Placeholder 1">
            <a:extLst>
              <a:ext uri="{FF2B5EF4-FFF2-40B4-BE49-F238E27FC236}">
                <a16:creationId xmlns:a16="http://schemas.microsoft.com/office/drawing/2014/main" id="{28A773DF-0080-4E41-973B-C65D424C7C95}"/>
              </a:ext>
            </a:extLst>
          </p:cNvPr>
          <p:cNvSpPr>
            <a:spLocks noGrp="1"/>
          </p:cNvSpPr>
          <p:nvPr>
            <p:ph type="ftr" sz="quarter" idx="15"/>
          </p:nvPr>
        </p:nvSpPr>
        <p:spPr/>
        <p:txBody>
          <a:bodyPr/>
          <a:lstStyle/>
          <a:p>
            <a:r>
              <a:rPr lang="en-US" dirty="0"/>
              <a:t>Presentation title lorem ipsum dolor sit amet miralet  |  © Tufts Medicine 2022  |  Private and confidential. Not for redistribution.</a:t>
            </a:r>
          </a:p>
        </p:txBody>
      </p:sp>
      <p:sp>
        <p:nvSpPr>
          <p:cNvPr id="3" name="Slide Number Placeholder 2">
            <a:extLst>
              <a:ext uri="{FF2B5EF4-FFF2-40B4-BE49-F238E27FC236}">
                <a16:creationId xmlns:a16="http://schemas.microsoft.com/office/drawing/2014/main" id="{7FD1D3EC-9D56-4A42-AC24-96A397D50F51}"/>
              </a:ext>
            </a:extLst>
          </p:cNvPr>
          <p:cNvSpPr>
            <a:spLocks noGrp="1"/>
          </p:cNvSpPr>
          <p:nvPr>
            <p:ph type="sldNum" sz="quarter" idx="16"/>
          </p:nvPr>
        </p:nvSpPr>
        <p:spPr/>
        <p:txBody>
          <a:bodyPr/>
          <a:lstStyle/>
          <a:p>
            <a:fld id="{63DCA5C9-2E11-4C67-86EB-AE1DE127DC64}" type="slidenum">
              <a:rPr lang="en-US" smtClean="0"/>
              <a:pPr/>
              <a:t>‹Nº›</a:t>
            </a:fld>
            <a:endParaRPr lang="en-US" dirty="0"/>
          </a:p>
        </p:txBody>
      </p:sp>
      <p:sp>
        <p:nvSpPr>
          <p:cNvPr id="5" name="Title 4">
            <a:extLst>
              <a:ext uri="{FF2B5EF4-FFF2-40B4-BE49-F238E27FC236}">
                <a16:creationId xmlns:a16="http://schemas.microsoft.com/office/drawing/2014/main" id="{3F8D9ED7-E967-B044-9B1A-72E2E3D48C5D}"/>
              </a:ext>
            </a:extLst>
          </p:cNvPr>
          <p:cNvSpPr>
            <a:spLocks noGrp="1"/>
          </p:cNvSpPr>
          <p:nvPr>
            <p:ph type="title"/>
          </p:nvPr>
        </p:nvSpPr>
        <p:spPr/>
        <p:txBody>
          <a:bodyPr/>
          <a:lstStyle/>
          <a:p>
            <a:r>
              <a:rPr lang="en-US"/>
              <a:t>Click to edit Master title style</a:t>
            </a:r>
          </a:p>
        </p:txBody>
      </p:sp>
      <p:pic>
        <p:nvPicPr>
          <p:cNvPr id="10" name="Picture 9" descr="Logo, icon&#10;&#10;Description automatically generated">
            <a:extLst>
              <a:ext uri="{FF2B5EF4-FFF2-40B4-BE49-F238E27FC236}">
                <a16:creationId xmlns:a16="http://schemas.microsoft.com/office/drawing/2014/main" id="{1150184C-2821-6A48-8B2A-4A36F174576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30880" y="372268"/>
            <a:ext cx="360363" cy="360363"/>
          </a:xfrm>
          <a:prstGeom prst="rect">
            <a:avLst/>
          </a:prstGeom>
        </p:spPr>
      </p:pic>
    </p:spTree>
    <p:extLst>
      <p:ext uri="{BB962C8B-B14F-4D97-AF65-F5344CB8AC3E}">
        <p14:creationId xmlns:p14="http://schemas.microsoft.com/office/powerpoint/2010/main" val="35033673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header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371B76C-0D0F-414F-8D72-65F7BF341345}"/>
              </a:ext>
            </a:extLst>
          </p:cNvPr>
          <p:cNvSpPr>
            <a:spLocks noGrp="1"/>
          </p:cNvSpPr>
          <p:nvPr>
            <p:ph type="ftr" sz="quarter" idx="11"/>
          </p:nvPr>
        </p:nvSpPr>
        <p:spPr/>
        <p:txBody>
          <a:bodyPr/>
          <a:lstStyle/>
          <a:p>
            <a:r>
              <a:rPr lang="en-US" dirty="0"/>
              <a:t>Presentation title lorem ipsum dolor sit amet miralet  |  © Tufts Medicine 2022  |  Private and confidential. Not for redistribution.</a:t>
            </a:r>
          </a:p>
        </p:txBody>
      </p:sp>
      <p:sp>
        <p:nvSpPr>
          <p:cNvPr id="7" name="Slide Number Placeholder 6">
            <a:extLst>
              <a:ext uri="{FF2B5EF4-FFF2-40B4-BE49-F238E27FC236}">
                <a16:creationId xmlns:a16="http://schemas.microsoft.com/office/drawing/2014/main" id="{5D830462-9B5C-594B-BFB6-416B852F1C5A}"/>
              </a:ext>
            </a:extLst>
          </p:cNvPr>
          <p:cNvSpPr>
            <a:spLocks noGrp="1"/>
          </p:cNvSpPr>
          <p:nvPr>
            <p:ph type="sldNum" sz="quarter" idx="12"/>
          </p:nvPr>
        </p:nvSpPr>
        <p:spPr/>
        <p:txBody>
          <a:bodyPr/>
          <a:lstStyle/>
          <a:p>
            <a:fld id="{63DCA5C9-2E11-4C67-86EB-AE1DE127DC64}" type="slidenum">
              <a:rPr lang="en-US" smtClean="0"/>
              <a:pPr/>
              <a:t>‹Nº›</a:t>
            </a:fld>
            <a:endParaRPr lang="en-US" dirty="0"/>
          </a:p>
        </p:txBody>
      </p:sp>
      <p:sp>
        <p:nvSpPr>
          <p:cNvPr id="9" name="Title 8">
            <a:extLst>
              <a:ext uri="{FF2B5EF4-FFF2-40B4-BE49-F238E27FC236}">
                <a16:creationId xmlns:a16="http://schemas.microsoft.com/office/drawing/2014/main" id="{7BF16410-DB1B-954C-BB2B-A97F42031D46}"/>
              </a:ext>
            </a:extLst>
          </p:cNvPr>
          <p:cNvSpPr>
            <a:spLocks noGrp="1"/>
          </p:cNvSpPr>
          <p:nvPr>
            <p:ph type="title"/>
          </p:nvPr>
        </p:nvSpPr>
        <p:spPr/>
        <p:txBody>
          <a:bodyPr/>
          <a:lstStyle/>
          <a:p>
            <a:r>
              <a:rPr lang="en-US"/>
              <a:t>Click to edit Master title style</a:t>
            </a:r>
          </a:p>
        </p:txBody>
      </p:sp>
      <p:pic>
        <p:nvPicPr>
          <p:cNvPr id="8" name="Picture 7" descr="Logo, icon&#10;&#10;Description automatically generated">
            <a:extLst>
              <a:ext uri="{FF2B5EF4-FFF2-40B4-BE49-F238E27FC236}">
                <a16:creationId xmlns:a16="http://schemas.microsoft.com/office/drawing/2014/main" id="{D7AD8942-B138-E548-AEAF-3ECED521AB5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30880" y="372268"/>
            <a:ext cx="360363" cy="360363"/>
          </a:xfrm>
          <a:prstGeom prst="rect">
            <a:avLst/>
          </a:prstGeom>
        </p:spPr>
      </p:pic>
    </p:spTree>
    <p:extLst>
      <p:ext uri="{BB962C8B-B14F-4D97-AF65-F5344CB8AC3E}">
        <p14:creationId xmlns:p14="http://schemas.microsoft.com/office/powerpoint/2010/main" val="17512771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1150DF49-280D-2042-9C83-36E167674CBA}"/>
              </a:ext>
            </a:extLst>
          </p:cNvPr>
          <p:cNvSpPr>
            <a:spLocks noGrp="1"/>
          </p:cNvSpPr>
          <p:nvPr>
            <p:ph type="ftr" sz="quarter" idx="11"/>
          </p:nvPr>
        </p:nvSpPr>
        <p:spPr/>
        <p:txBody>
          <a:bodyPr/>
          <a:lstStyle/>
          <a:p>
            <a:r>
              <a:rPr lang="en-US" dirty="0"/>
              <a:t>Presentation title lorem ipsum dolor sit amet miralet  |  © Tufts Medicine 2022  |  Private and confidential. Not for redistribution.</a:t>
            </a:r>
          </a:p>
        </p:txBody>
      </p:sp>
      <p:sp>
        <p:nvSpPr>
          <p:cNvPr id="5" name="Slide Number Placeholder 4">
            <a:extLst>
              <a:ext uri="{FF2B5EF4-FFF2-40B4-BE49-F238E27FC236}">
                <a16:creationId xmlns:a16="http://schemas.microsoft.com/office/drawing/2014/main" id="{8635AA6C-0792-844C-BDA4-D38426376F09}"/>
              </a:ext>
            </a:extLst>
          </p:cNvPr>
          <p:cNvSpPr>
            <a:spLocks noGrp="1"/>
          </p:cNvSpPr>
          <p:nvPr>
            <p:ph type="sldNum" sz="quarter" idx="12"/>
          </p:nvPr>
        </p:nvSpPr>
        <p:spPr/>
        <p:txBody>
          <a:bodyPr/>
          <a:lstStyle/>
          <a:p>
            <a:fld id="{63DCA5C9-2E11-4C67-86EB-AE1DE127DC64}" type="slidenum">
              <a:rPr lang="en-US" smtClean="0"/>
              <a:pPr/>
              <a:t>‹Nº›</a:t>
            </a:fld>
            <a:endParaRPr lang="en-US" dirty="0"/>
          </a:p>
        </p:txBody>
      </p:sp>
      <p:pic>
        <p:nvPicPr>
          <p:cNvPr id="7" name="Picture 6" descr="Logo, icon&#10;&#10;Description automatically generated">
            <a:extLst>
              <a:ext uri="{FF2B5EF4-FFF2-40B4-BE49-F238E27FC236}">
                <a16:creationId xmlns:a16="http://schemas.microsoft.com/office/drawing/2014/main" id="{1F6B1694-5A7D-2047-B02E-EDF71A46598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30880" y="372268"/>
            <a:ext cx="360363" cy="360363"/>
          </a:xfrm>
          <a:prstGeom prst="rect">
            <a:avLst/>
          </a:prstGeom>
        </p:spPr>
      </p:pic>
    </p:spTree>
    <p:extLst>
      <p:ext uri="{BB962C8B-B14F-4D97-AF65-F5344CB8AC3E}">
        <p14:creationId xmlns:p14="http://schemas.microsoft.com/office/powerpoint/2010/main" val="19375499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_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ext Placeholder 15">
            <a:extLst>
              <a:ext uri="{FF2B5EF4-FFF2-40B4-BE49-F238E27FC236}">
                <a16:creationId xmlns:a16="http://schemas.microsoft.com/office/drawing/2014/main" id="{8C34D369-B324-1B44-963A-84A57923447B}"/>
              </a:ext>
            </a:extLst>
          </p:cNvPr>
          <p:cNvSpPr>
            <a:spLocks noGrp="1"/>
          </p:cNvSpPr>
          <p:nvPr>
            <p:ph type="body" sz="quarter" idx="19" hasCustomPrompt="1"/>
          </p:nvPr>
        </p:nvSpPr>
        <p:spPr>
          <a:xfrm>
            <a:off x="465138" y="5156615"/>
            <a:ext cx="6026150" cy="640229"/>
          </a:xfrm>
        </p:spPr>
        <p:txBody>
          <a:bodyPr tIns="0" bIns="0" anchor="ctr" anchorCtr="0"/>
          <a:lstStyle>
            <a:lvl1pPr>
              <a:spcAft>
                <a:spcPts val="0"/>
              </a:spcAft>
              <a:buFontTx/>
              <a:buNone/>
              <a:defRPr sz="1600" b="0" i="0" cap="none" baseline="0">
                <a:solidFill>
                  <a:srgbClr val="0047C7"/>
                </a:solidFill>
                <a:latin typeface="+mn-lt"/>
                <a:ea typeface="Roboto" panose="02000000000000000000" pitchFamily="2" charset="0"/>
                <a:cs typeface="Verdana" panose="020B0604030504040204" pitchFamily="34" charset="0"/>
              </a:defRPr>
            </a:lvl1pPr>
            <a:lvl2pPr>
              <a:spcAft>
                <a:spcPts val="0"/>
              </a:spcAft>
              <a:buFontTx/>
              <a:buNone/>
              <a:defRPr sz="1600" b="0" i="0" cap="none" baseline="0">
                <a:solidFill>
                  <a:srgbClr val="0047C7"/>
                </a:solidFill>
                <a:latin typeface="+mn-lt"/>
                <a:ea typeface="Roboto" panose="02000000000000000000" pitchFamily="2" charset="0"/>
                <a:cs typeface="Verdana" panose="020B0604030504040204" pitchFamily="34" charset="0"/>
              </a:defRPr>
            </a:lvl2pPr>
            <a:lvl3pPr marL="0" indent="0">
              <a:spcAft>
                <a:spcPts val="0"/>
              </a:spcAft>
              <a:buFontTx/>
              <a:buNone/>
              <a:defRPr sz="1600" b="0" i="0" cap="none" baseline="0">
                <a:solidFill>
                  <a:srgbClr val="0047C7"/>
                </a:solidFill>
                <a:latin typeface="+mn-lt"/>
                <a:ea typeface="Roboto" panose="02000000000000000000" pitchFamily="2" charset="0"/>
                <a:cs typeface="Verdana" panose="020B0604030504040204" pitchFamily="34" charset="0"/>
              </a:defRPr>
            </a:lvl3pPr>
            <a:lvl4pPr marL="0" indent="0">
              <a:spcAft>
                <a:spcPts val="0"/>
              </a:spcAft>
              <a:buFontTx/>
              <a:buNone/>
              <a:defRPr sz="1600" b="0" i="0" cap="none" baseline="0">
                <a:solidFill>
                  <a:srgbClr val="0047C7"/>
                </a:solidFill>
                <a:latin typeface="+mn-lt"/>
                <a:ea typeface="Roboto" panose="02000000000000000000" pitchFamily="2" charset="0"/>
                <a:cs typeface="Verdana" panose="020B0604030504040204" pitchFamily="34" charset="0"/>
              </a:defRPr>
            </a:lvl4pPr>
            <a:lvl5pPr marL="0" indent="0">
              <a:spcAft>
                <a:spcPts val="0"/>
              </a:spcAft>
              <a:buFontTx/>
              <a:buNone/>
              <a:defRPr sz="1600" b="0" i="0" cap="none" baseline="0">
                <a:solidFill>
                  <a:srgbClr val="0047C7"/>
                </a:solidFill>
                <a:latin typeface="+mn-lt"/>
                <a:ea typeface="Roboto" panose="02000000000000000000" pitchFamily="2" charset="0"/>
                <a:cs typeface="Verdana" panose="020B0604030504040204" pitchFamily="34" charset="0"/>
              </a:defRPr>
            </a:lvl5pPr>
            <a:lvl6pPr marL="0" indent="0">
              <a:spcAft>
                <a:spcPts val="0"/>
              </a:spcAft>
              <a:buFontTx/>
              <a:buNone/>
              <a:defRPr sz="1600" b="0" i="0" cap="none" baseline="0">
                <a:solidFill>
                  <a:srgbClr val="0047C7"/>
                </a:solidFill>
                <a:latin typeface="+mn-lt"/>
                <a:ea typeface="Roboto" panose="02000000000000000000" pitchFamily="2" charset="0"/>
                <a:cs typeface="Verdana" panose="020B0604030504040204" pitchFamily="34" charset="0"/>
              </a:defRPr>
            </a:lvl6pPr>
            <a:lvl7pPr marL="0" indent="0">
              <a:spcAft>
                <a:spcPts val="0"/>
              </a:spcAft>
              <a:buFontTx/>
              <a:buNone/>
              <a:defRPr sz="1600" b="0" i="0" cap="none" baseline="0">
                <a:solidFill>
                  <a:srgbClr val="0047C7"/>
                </a:solidFill>
                <a:latin typeface="+mn-lt"/>
                <a:ea typeface="Roboto" panose="02000000000000000000" pitchFamily="2" charset="0"/>
                <a:cs typeface="Verdana" panose="020B0604030504040204" pitchFamily="34" charset="0"/>
              </a:defRPr>
            </a:lvl7pPr>
            <a:lvl8pPr marL="0" indent="0">
              <a:spcAft>
                <a:spcPts val="0"/>
              </a:spcAft>
              <a:buFontTx/>
              <a:buNone/>
              <a:defRPr sz="1600" b="0" i="0" cap="none" baseline="0">
                <a:solidFill>
                  <a:srgbClr val="0047C7"/>
                </a:solidFill>
                <a:latin typeface="+mn-lt"/>
                <a:ea typeface="Roboto" panose="02000000000000000000" pitchFamily="2" charset="0"/>
                <a:cs typeface="Verdana" panose="020B0604030504040204" pitchFamily="34" charset="0"/>
              </a:defRPr>
            </a:lvl8pPr>
            <a:lvl9pPr marL="0" indent="0">
              <a:spcAft>
                <a:spcPts val="0"/>
              </a:spcAft>
              <a:buFontTx/>
              <a:buNone/>
              <a:defRPr sz="1600" b="0" i="0" cap="none" baseline="0">
                <a:solidFill>
                  <a:srgbClr val="0047C7"/>
                </a:solidFill>
                <a:latin typeface="+mn-lt"/>
                <a:ea typeface="Roboto" panose="02000000000000000000" pitchFamily="2" charset="0"/>
                <a:cs typeface="Verdana" panose="020B0604030504040204" pitchFamily="34" charset="0"/>
              </a:defRPr>
            </a:lvl9pPr>
          </a:lstStyle>
          <a:p>
            <a:pPr lvl="0"/>
            <a:r>
              <a:rPr lang="en-US"/>
              <a:t>Subhead</a:t>
            </a:r>
          </a:p>
        </p:txBody>
      </p:sp>
      <p:sp>
        <p:nvSpPr>
          <p:cNvPr id="13" name="Date Placeholder 6">
            <a:extLst>
              <a:ext uri="{FF2B5EF4-FFF2-40B4-BE49-F238E27FC236}">
                <a16:creationId xmlns:a16="http://schemas.microsoft.com/office/drawing/2014/main" id="{03F3041D-0132-AF45-9882-66CA3ABBE144}"/>
              </a:ext>
            </a:extLst>
          </p:cNvPr>
          <p:cNvSpPr>
            <a:spLocks noGrp="1"/>
          </p:cNvSpPr>
          <p:nvPr>
            <p:ph type="dt" sz="half" idx="21"/>
          </p:nvPr>
        </p:nvSpPr>
        <p:spPr>
          <a:xfrm>
            <a:off x="1220475" y="5940425"/>
            <a:ext cx="5270810" cy="455612"/>
          </a:xfrm>
          <a:prstGeom prst="rect">
            <a:avLst/>
          </a:prstGeom>
        </p:spPr>
        <p:txBody>
          <a:bodyPr lIns="0" tIns="0" rIns="0" bIns="0" anchor="ctr" anchorCtr="0"/>
          <a:lstStyle>
            <a:lvl1pPr>
              <a:defRPr sz="1000">
                <a:solidFill>
                  <a:schemeClr val="tx2"/>
                </a:solidFill>
              </a:defRPr>
            </a:lvl1pPr>
            <a:lvl2pPr>
              <a:defRPr sz="1000">
                <a:solidFill>
                  <a:schemeClr val="tx2"/>
                </a:solidFill>
              </a:defRPr>
            </a:lvl2pPr>
            <a:lvl3pPr>
              <a:defRPr sz="1000">
                <a:solidFill>
                  <a:schemeClr val="tx2"/>
                </a:solidFill>
              </a:defRPr>
            </a:lvl3pPr>
            <a:lvl4pPr>
              <a:defRPr sz="1000">
                <a:solidFill>
                  <a:schemeClr val="tx2"/>
                </a:solidFill>
              </a:defRPr>
            </a:lvl4pPr>
            <a:lvl5pPr>
              <a:defRPr sz="1000">
                <a:solidFill>
                  <a:schemeClr val="tx2"/>
                </a:solidFill>
              </a:defRPr>
            </a:lvl5pPr>
            <a:lvl6pPr>
              <a:defRPr sz="1000">
                <a:solidFill>
                  <a:schemeClr val="tx2"/>
                </a:solidFill>
              </a:defRPr>
            </a:lvl6pPr>
            <a:lvl7pPr>
              <a:defRPr sz="1000">
                <a:solidFill>
                  <a:schemeClr val="tx2"/>
                </a:solidFill>
              </a:defRPr>
            </a:lvl7pPr>
            <a:lvl8pPr>
              <a:defRPr sz="1000">
                <a:solidFill>
                  <a:schemeClr val="tx2"/>
                </a:solidFill>
              </a:defRPr>
            </a:lvl8pPr>
            <a:lvl9pPr marL="0">
              <a:defRPr sz="1000">
                <a:solidFill>
                  <a:schemeClr val="tx2"/>
                </a:solidFill>
              </a:defRPr>
            </a:lvl9pPr>
          </a:lstStyle>
          <a:p>
            <a:pPr indent="-3200400"/>
            <a:r>
              <a:rPr lang="en-US"/>
              <a:t>Date</a:t>
            </a:r>
          </a:p>
        </p:txBody>
      </p:sp>
      <p:pic>
        <p:nvPicPr>
          <p:cNvPr id="14" name="Picture 13" descr="A black and white sign&#10;&#10;Description automatically generated with low confidence">
            <a:extLst>
              <a:ext uri="{FF2B5EF4-FFF2-40B4-BE49-F238E27FC236}">
                <a16:creationId xmlns:a16="http://schemas.microsoft.com/office/drawing/2014/main" id="{B61AEEF5-9FD3-EA40-8C88-BB765ACDE21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65138" y="454025"/>
            <a:ext cx="1839150" cy="226787"/>
          </a:xfrm>
          <a:prstGeom prst="rect">
            <a:avLst/>
          </a:prstGeom>
        </p:spPr>
      </p:pic>
      <p:pic>
        <p:nvPicPr>
          <p:cNvPr id="17" name="Picture 16">
            <a:extLst>
              <a:ext uri="{FF2B5EF4-FFF2-40B4-BE49-F238E27FC236}">
                <a16:creationId xmlns:a16="http://schemas.microsoft.com/office/drawing/2014/main" id="{497A3B8B-4DC8-5148-BAAF-CF6C37E71E26}"/>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465137" y="5940425"/>
            <a:ext cx="455612" cy="455612"/>
          </a:xfrm>
          <a:prstGeom prst="rect">
            <a:avLst/>
          </a:prstGeom>
        </p:spPr>
      </p:pic>
      <p:sp>
        <p:nvSpPr>
          <p:cNvPr id="5" name="Picture Placeholder 4">
            <a:extLst>
              <a:ext uri="{FF2B5EF4-FFF2-40B4-BE49-F238E27FC236}">
                <a16:creationId xmlns:a16="http://schemas.microsoft.com/office/drawing/2014/main" id="{1817C46F-3655-7A4B-A690-3F3D25D3D87B}"/>
              </a:ext>
            </a:extLst>
          </p:cNvPr>
          <p:cNvSpPr>
            <a:spLocks noGrp="1"/>
          </p:cNvSpPr>
          <p:nvPr>
            <p:ph type="pic" sz="quarter" idx="23"/>
          </p:nvPr>
        </p:nvSpPr>
        <p:spPr>
          <a:xfrm>
            <a:off x="6719888" y="0"/>
            <a:ext cx="5472112" cy="6858000"/>
          </a:xfrm>
          <a:solidFill>
            <a:schemeClr val="bg1">
              <a:lumMod val="75000"/>
            </a:schemeClr>
          </a:solidFill>
        </p:spPr>
        <p:txBody>
          <a:bodyPr tIns="2834640"/>
          <a:lstStyle>
            <a:lvl1pPr algn="ctr">
              <a:defRPr/>
            </a:lvl1pPr>
          </a:lstStyle>
          <a:p>
            <a:r>
              <a:rPr lang="en-US"/>
              <a:t>Click icon to add picture</a:t>
            </a:r>
          </a:p>
        </p:txBody>
      </p:sp>
      <p:sp>
        <p:nvSpPr>
          <p:cNvPr id="9" name="Title 9">
            <a:extLst>
              <a:ext uri="{FF2B5EF4-FFF2-40B4-BE49-F238E27FC236}">
                <a16:creationId xmlns:a16="http://schemas.microsoft.com/office/drawing/2014/main" id="{C1952CF0-B0C6-8842-BCF5-330B6B8D90EC}"/>
              </a:ext>
            </a:extLst>
          </p:cNvPr>
          <p:cNvSpPr>
            <a:spLocks noGrp="1"/>
          </p:cNvSpPr>
          <p:nvPr>
            <p:ph type="title"/>
          </p:nvPr>
        </p:nvSpPr>
        <p:spPr>
          <a:xfrm>
            <a:off x="465138" y="2555419"/>
            <a:ext cx="4510087" cy="1897917"/>
          </a:xfrm>
        </p:spPr>
        <p:txBody>
          <a:bodyPr tIns="0" rIns="0" bIns="0" anchor="b" anchorCtr="0"/>
          <a:lstStyle>
            <a:lvl1pPr>
              <a:lnSpc>
                <a:spcPct val="92000"/>
              </a:lnSpc>
              <a:defRPr sz="4400" b="0">
                <a:solidFill>
                  <a:schemeClr val="bg1"/>
                </a:solidFill>
              </a:defRPr>
            </a:lvl1pPr>
          </a:lstStyle>
          <a:p>
            <a:r>
              <a:rPr lang="en-US"/>
              <a:t>Click to edit Master title style</a:t>
            </a:r>
          </a:p>
        </p:txBody>
      </p:sp>
    </p:spTree>
    <p:extLst>
      <p:ext uri="{BB962C8B-B14F-4D97-AF65-F5344CB8AC3E}">
        <p14:creationId xmlns:p14="http://schemas.microsoft.com/office/powerpoint/2010/main" val="1182035007"/>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torytelling_blue_hrz">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9">
            <a:extLst>
              <a:ext uri="{FF2B5EF4-FFF2-40B4-BE49-F238E27FC236}">
                <a16:creationId xmlns:a16="http://schemas.microsoft.com/office/drawing/2014/main" id="{7D85742C-4017-1C43-82BA-249D37066144}"/>
              </a:ext>
            </a:extLst>
          </p:cNvPr>
          <p:cNvSpPr>
            <a:spLocks noGrp="1"/>
          </p:cNvSpPr>
          <p:nvPr>
            <p:ph type="title"/>
          </p:nvPr>
        </p:nvSpPr>
        <p:spPr>
          <a:xfrm>
            <a:off x="1479550" y="1581150"/>
            <a:ext cx="6761163" cy="2302081"/>
          </a:xfrm>
        </p:spPr>
        <p:txBody>
          <a:bodyPr tIns="0" rIns="0" bIns="0" anchor="b" anchorCtr="0"/>
          <a:lstStyle>
            <a:lvl1pPr>
              <a:lnSpc>
                <a:spcPct val="92000"/>
              </a:lnSpc>
              <a:defRPr sz="3000" b="0">
                <a:solidFill>
                  <a:schemeClr val="bg1"/>
                </a:solidFill>
              </a:defRPr>
            </a:lvl1pPr>
          </a:lstStyle>
          <a:p>
            <a:r>
              <a:rPr lang="en-US"/>
              <a:t>Click to edit Master title style</a:t>
            </a:r>
          </a:p>
        </p:txBody>
      </p:sp>
      <p:sp>
        <p:nvSpPr>
          <p:cNvPr id="11" name="Footer Placeholder 1">
            <a:extLst>
              <a:ext uri="{FF2B5EF4-FFF2-40B4-BE49-F238E27FC236}">
                <a16:creationId xmlns:a16="http://schemas.microsoft.com/office/drawing/2014/main" id="{A82A6104-C4A9-B44A-A362-E39E1EA52D11}"/>
              </a:ext>
            </a:extLst>
          </p:cNvPr>
          <p:cNvSpPr>
            <a:spLocks noGrp="1"/>
          </p:cNvSpPr>
          <p:nvPr>
            <p:ph type="ftr" sz="quarter" idx="24"/>
          </p:nvPr>
        </p:nvSpPr>
        <p:spPr>
          <a:xfrm>
            <a:off x="1479550" y="6556829"/>
            <a:ext cx="6761163" cy="148697"/>
          </a:xfrm>
        </p:spPr>
        <p:txBody>
          <a:bodyPr/>
          <a:lstStyle/>
          <a:p>
            <a:r>
              <a:rPr lang="en-US" dirty="0"/>
              <a:t>Presentation title lorem ipsum dolor sit amet miralet  |  © Tufts Medicine 2022  |  Private and confidential. Not for redistribution.</a:t>
            </a:r>
          </a:p>
        </p:txBody>
      </p:sp>
      <p:sp>
        <p:nvSpPr>
          <p:cNvPr id="16" name="Slide Number Placeholder 2">
            <a:extLst>
              <a:ext uri="{FF2B5EF4-FFF2-40B4-BE49-F238E27FC236}">
                <a16:creationId xmlns:a16="http://schemas.microsoft.com/office/drawing/2014/main" id="{4CCF1981-AFDF-6F40-BCF0-9BF7A05B7316}"/>
              </a:ext>
            </a:extLst>
          </p:cNvPr>
          <p:cNvSpPr>
            <a:spLocks noGrp="1"/>
          </p:cNvSpPr>
          <p:nvPr>
            <p:ph type="sldNum" sz="quarter" idx="25"/>
          </p:nvPr>
        </p:nvSpPr>
        <p:spPr>
          <a:xfrm>
            <a:off x="283029" y="6556375"/>
            <a:ext cx="446314" cy="14915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8"/>
            <a:fld id="{63DCA5C9-2E11-4C67-86EB-AE1DE127DC64}" type="slidenum">
              <a:rPr lang="en-US" smtClean="0"/>
              <a:pPr lvl="8"/>
              <a:t>‹Nº›</a:t>
            </a:fld>
            <a:endParaRPr lang="en-US" dirty="0"/>
          </a:p>
        </p:txBody>
      </p:sp>
      <p:pic>
        <p:nvPicPr>
          <p:cNvPr id="18" name="Picture 17" descr="Logo, icon&#10;&#10;Description automatically generated">
            <a:extLst>
              <a:ext uri="{FF2B5EF4-FFF2-40B4-BE49-F238E27FC236}">
                <a16:creationId xmlns:a16="http://schemas.microsoft.com/office/drawing/2014/main" id="{9E60932E-7136-114E-9C70-6ABA3D30ED2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30880" y="372268"/>
            <a:ext cx="360363" cy="360363"/>
          </a:xfrm>
          <a:prstGeom prst="rect">
            <a:avLst/>
          </a:prstGeom>
        </p:spPr>
      </p:pic>
      <p:sp>
        <p:nvSpPr>
          <p:cNvPr id="19" name="Text Placeholder 4">
            <a:extLst>
              <a:ext uri="{FF2B5EF4-FFF2-40B4-BE49-F238E27FC236}">
                <a16:creationId xmlns:a16="http://schemas.microsoft.com/office/drawing/2014/main" id="{599A82ED-1FB5-3243-B400-9BCACA66E35D}"/>
              </a:ext>
            </a:extLst>
          </p:cNvPr>
          <p:cNvSpPr>
            <a:spLocks noGrp="1"/>
          </p:cNvSpPr>
          <p:nvPr>
            <p:ph type="body" sz="quarter" idx="22"/>
          </p:nvPr>
        </p:nvSpPr>
        <p:spPr>
          <a:xfrm>
            <a:off x="1479550" y="4738688"/>
            <a:ext cx="10250488" cy="1657350"/>
          </a:xfrm>
        </p:spPr>
        <p:txBody>
          <a:bodyPr rIns="2286000"/>
          <a:lstStyle/>
          <a:p>
            <a:pPr lvl="0"/>
            <a:r>
              <a:rPr lang="en-US"/>
              <a:t>Click to edit Master text styles</a:t>
            </a:r>
          </a:p>
          <a:p>
            <a:pPr lvl="1"/>
            <a:r>
              <a:rPr lang="en-US"/>
              <a:t>Second level</a:t>
            </a:r>
          </a:p>
        </p:txBody>
      </p:sp>
    </p:spTree>
    <p:extLst>
      <p:ext uri="{BB962C8B-B14F-4D97-AF65-F5344CB8AC3E}">
        <p14:creationId xmlns:p14="http://schemas.microsoft.com/office/powerpoint/2010/main" val="603507980"/>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torytelling_sand_hrz">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9">
            <a:extLst>
              <a:ext uri="{FF2B5EF4-FFF2-40B4-BE49-F238E27FC236}">
                <a16:creationId xmlns:a16="http://schemas.microsoft.com/office/drawing/2014/main" id="{7D85742C-4017-1C43-82BA-249D37066144}"/>
              </a:ext>
            </a:extLst>
          </p:cNvPr>
          <p:cNvSpPr>
            <a:spLocks noGrp="1"/>
          </p:cNvSpPr>
          <p:nvPr>
            <p:ph type="title"/>
          </p:nvPr>
        </p:nvSpPr>
        <p:spPr>
          <a:xfrm>
            <a:off x="1479550" y="1581150"/>
            <a:ext cx="6761163" cy="2302081"/>
          </a:xfrm>
        </p:spPr>
        <p:txBody>
          <a:bodyPr tIns="0" rIns="0" bIns="0" anchor="b" anchorCtr="0"/>
          <a:lstStyle>
            <a:lvl1pPr>
              <a:lnSpc>
                <a:spcPct val="92000"/>
              </a:lnSpc>
              <a:defRPr sz="3000" b="0">
                <a:solidFill>
                  <a:srgbClr val="0047C7"/>
                </a:solidFill>
              </a:defRPr>
            </a:lvl1pPr>
          </a:lstStyle>
          <a:p>
            <a:r>
              <a:rPr lang="en-US"/>
              <a:t>Click to edit Master title style</a:t>
            </a:r>
          </a:p>
        </p:txBody>
      </p:sp>
      <p:pic>
        <p:nvPicPr>
          <p:cNvPr id="18" name="Picture 17">
            <a:extLst>
              <a:ext uri="{FF2B5EF4-FFF2-40B4-BE49-F238E27FC236}">
                <a16:creationId xmlns:a16="http://schemas.microsoft.com/office/drawing/2014/main" id="{9E60932E-7136-114E-9C70-6ABA3D30ED27}"/>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330880" y="372268"/>
            <a:ext cx="360363" cy="360363"/>
          </a:xfrm>
          <a:prstGeom prst="rect">
            <a:avLst/>
          </a:prstGeom>
        </p:spPr>
      </p:pic>
      <p:sp>
        <p:nvSpPr>
          <p:cNvPr id="2" name="Footer Placeholder 1">
            <a:extLst>
              <a:ext uri="{FF2B5EF4-FFF2-40B4-BE49-F238E27FC236}">
                <a16:creationId xmlns:a16="http://schemas.microsoft.com/office/drawing/2014/main" id="{E51C870B-1F1C-E841-A6FE-D1ECD1E518BA}"/>
              </a:ext>
            </a:extLst>
          </p:cNvPr>
          <p:cNvSpPr>
            <a:spLocks noGrp="1"/>
          </p:cNvSpPr>
          <p:nvPr>
            <p:ph type="ftr" sz="quarter" idx="20"/>
          </p:nvPr>
        </p:nvSpPr>
        <p:spPr/>
        <p:txBody>
          <a:bodyPr/>
          <a:lstStyle/>
          <a:p>
            <a:r>
              <a:rPr lang="en-US" dirty="0"/>
              <a:t>Presentation title lorem ipsum dolor sit amet miralet  |  © Tufts Medicine 2022  |  Private and confidential. Not for redistribution.</a:t>
            </a:r>
          </a:p>
        </p:txBody>
      </p:sp>
      <p:sp>
        <p:nvSpPr>
          <p:cNvPr id="3" name="Slide Number Placeholder 2">
            <a:extLst>
              <a:ext uri="{FF2B5EF4-FFF2-40B4-BE49-F238E27FC236}">
                <a16:creationId xmlns:a16="http://schemas.microsoft.com/office/drawing/2014/main" id="{BDF0705E-4DB1-AD41-8B2C-895D8B067C4B}"/>
              </a:ext>
            </a:extLst>
          </p:cNvPr>
          <p:cNvSpPr>
            <a:spLocks noGrp="1"/>
          </p:cNvSpPr>
          <p:nvPr>
            <p:ph type="sldNum" sz="quarter" idx="2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8"/>
            <a:fld id="{63DCA5C9-2E11-4C67-86EB-AE1DE127DC64}" type="slidenum">
              <a:rPr lang="en-US" smtClean="0"/>
              <a:pPr lvl="8"/>
              <a:t>‹Nº›</a:t>
            </a:fld>
            <a:endParaRPr lang="en-US" dirty="0"/>
          </a:p>
        </p:txBody>
      </p:sp>
      <p:sp>
        <p:nvSpPr>
          <p:cNvPr id="5" name="Text Placeholder 4">
            <a:extLst>
              <a:ext uri="{FF2B5EF4-FFF2-40B4-BE49-F238E27FC236}">
                <a16:creationId xmlns:a16="http://schemas.microsoft.com/office/drawing/2014/main" id="{CE12BB07-50A3-D042-8F1B-C0910D1BFCE7}"/>
              </a:ext>
            </a:extLst>
          </p:cNvPr>
          <p:cNvSpPr>
            <a:spLocks noGrp="1"/>
          </p:cNvSpPr>
          <p:nvPr>
            <p:ph type="body" sz="quarter" idx="22"/>
          </p:nvPr>
        </p:nvSpPr>
        <p:spPr>
          <a:xfrm>
            <a:off x="1479550" y="4738688"/>
            <a:ext cx="10250488" cy="1657350"/>
          </a:xfrm>
        </p:spPr>
        <p:txBody>
          <a:bodyPr rIns="2286000"/>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87348073"/>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torytelling_pic_hrz">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1817C46F-3655-7A4B-A690-3F3D25D3D87B}"/>
              </a:ext>
            </a:extLst>
          </p:cNvPr>
          <p:cNvSpPr>
            <a:spLocks noGrp="1"/>
          </p:cNvSpPr>
          <p:nvPr>
            <p:ph type="pic" sz="quarter" idx="23"/>
          </p:nvPr>
        </p:nvSpPr>
        <p:spPr>
          <a:xfrm>
            <a:off x="1025525" y="-1"/>
            <a:ext cx="11166475" cy="4122549"/>
          </a:xfrm>
          <a:solidFill>
            <a:schemeClr val="bg1">
              <a:lumMod val="75000"/>
            </a:schemeClr>
          </a:solidFill>
        </p:spPr>
        <p:txBody>
          <a:bodyPr tIns="2286000"/>
          <a:lstStyle>
            <a:lvl1pPr algn="ctr">
              <a:defRPr/>
            </a:lvl1pPr>
          </a:lstStyle>
          <a:p>
            <a:r>
              <a:rPr lang="en-US"/>
              <a:t>Click icon to add picture</a:t>
            </a:r>
          </a:p>
        </p:txBody>
      </p:sp>
      <p:sp>
        <p:nvSpPr>
          <p:cNvPr id="8" name="Title 9">
            <a:extLst>
              <a:ext uri="{FF2B5EF4-FFF2-40B4-BE49-F238E27FC236}">
                <a16:creationId xmlns:a16="http://schemas.microsoft.com/office/drawing/2014/main" id="{260A84BF-45C6-474B-9B30-EC7858D44D4B}"/>
              </a:ext>
            </a:extLst>
          </p:cNvPr>
          <p:cNvSpPr>
            <a:spLocks noGrp="1"/>
          </p:cNvSpPr>
          <p:nvPr>
            <p:ph type="title"/>
          </p:nvPr>
        </p:nvSpPr>
        <p:spPr>
          <a:xfrm>
            <a:off x="1479550" y="4478200"/>
            <a:ext cx="10250488" cy="1204628"/>
          </a:xfrm>
        </p:spPr>
        <p:txBody>
          <a:bodyPr tIns="0" rIns="0" bIns="0" anchor="t" anchorCtr="0"/>
          <a:lstStyle>
            <a:lvl1pPr>
              <a:lnSpc>
                <a:spcPct val="92000"/>
              </a:lnSpc>
              <a:defRPr sz="3000" b="0">
                <a:solidFill>
                  <a:schemeClr val="accent1"/>
                </a:solidFill>
              </a:defRPr>
            </a:lvl1pPr>
          </a:lstStyle>
          <a:p>
            <a:r>
              <a:rPr lang="en-US"/>
              <a:t>Click to edit Master title style</a:t>
            </a:r>
          </a:p>
        </p:txBody>
      </p:sp>
      <p:sp>
        <p:nvSpPr>
          <p:cNvPr id="2" name="Footer Placeholder 1">
            <a:extLst>
              <a:ext uri="{FF2B5EF4-FFF2-40B4-BE49-F238E27FC236}">
                <a16:creationId xmlns:a16="http://schemas.microsoft.com/office/drawing/2014/main" id="{4881A712-160E-504D-B1BF-408E95ED6524}"/>
              </a:ext>
            </a:extLst>
          </p:cNvPr>
          <p:cNvSpPr>
            <a:spLocks noGrp="1"/>
          </p:cNvSpPr>
          <p:nvPr>
            <p:ph type="ftr" sz="quarter" idx="24"/>
          </p:nvPr>
        </p:nvSpPr>
        <p:spPr/>
        <p:txBody>
          <a:bodyPr/>
          <a:lstStyle/>
          <a:p>
            <a:r>
              <a:rPr lang="en-US" dirty="0"/>
              <a:t>Presentation title lorem ipsum dolor sit amet miralet  |  © Tufts Medicine 2022  |  Private and confidential. Not for redistribution.</a:t>
            </a:r>
          </a:p>
        </p:txBody>
      </p:sp>
      <p:sp>
        <p:nvSpPr>
          <p:cNvPr id="3" name="Slide Number Placeholder 2">
            <a:extLst>
              <a:ext uri="{FF2B5EF4-FFF2-40B4-BE49-F238E27FC236}">
                <a16:creationId xmlns:a16="http://schemas.microsoft.com/office/drawing/2014/main" id="{15ED3C40-5C3D-5446-8DC6-F2328452B609}"/>
              </a:ext>
            </a:extLst>
          </p:cNvPr>
          <p:cNvSpPr>
            <a:spLocks noGrp="1"/>
          </p:cNvSpPr>
          <p:nvPr>
            <p:ph type="sldNum" sz="quarter" idx="25"/>
          </p:nvPr>
        </p:nvSpPr>
        <p:spPr/>
        <p:txBody>
          <a:bodyPr/>
          <a:lstStyle/>
          <a:p>
            <a:fld id="{63DCA5C9-2E11-4C67-86EB-AE1DE127DC64}" type="slidenum">
              <a:rPr lang="en-US" smtClean="0"/>
              <a:pPr/>
              <a:t>‹Nº›</a:t>
            </a:fld>
            <a:endParaRPr lang="en-US" dirty="0"/>
          </a:p>
        </p:txBody>
      </p:sp>
      <p:pic>
        <p:nvPicPr>
          <p:cNvPr id="11" name="Picture 10" descr="Logo, icon&#10;&#10;Description automatically generated">
            <a:extLst>
              <a:ext uri="{FF2B5EF4-FFF2-40B4-BE49-F238E27FC236}">
                <a16:creationId xmlns:a16="http://schemas.microsoft.com/office/drawing/2014/main" id="{51B3639A-B676-3345-A867-CA6C357B971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30880" y="372268"/>
            <a:ext cx="360363" cy="360363"/>
          </a:xfrm>
          <a:prstGeom prst="rect">
            <a:avLst/>
          </a:prstGeom>
        </p:spPr>
      </p:pic>
      <p:sp>
        <p:nvSpPr>
          <p:cNvPr id="9" name="Text Placeholder 4">
            <a:extLst>
              <a:ext uri="{FF2B5EF4-FFF2-40B4-BE49-F238E27FC236}">
                <a16:creationId xmlns:a16="http://schemas.microsoft.com/office/drawing/2014/main" id="{89D10A92-A052-8747-86BE-B996D9DA1A30}"/>
              </a:ext>
            </a:extLst>
          </p:cNvPr>
          <p:cNvSpPr>
            <a:spLocks noGrp="1"/>
          </p:cNvSpPr>
          <p:nvPr>
            <p:ph type="body" sz="quarter" idx="22"/>
          </p:nvPr>
        </p:nvSpPr>
        <p:spPr>
          <a:xfrm>
            <a:off x="1479550" y="5682828"/>
            <a:ext cx="10250488" cy="713210"/>
          </a:xfrm>
        </p:spPr>
        <p:txBody>
          <a:bodyPr rIns="0"/>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734539333"/>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torytelling_blue_v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9">
            <a:extLst>
              <a:ext uri="{FF2B5EF4-FFF2-40B4-BE49-F238E27FC236}">
                <a16:creationId xmlns:a16="http://schemas.microsoft.com/office/drawing/2014/main" id="{7D85742C-4017-1C43-82BA-249D37066144}"/>
              </a:ext>
            </a:extLst>
          </p:cNvPr>
          <p:cNvSpPr>
            <a:spLocks noGrp="1"/>
          </p:cNvSpPr>
          <p:nvPr>
            <p:ph type="title"/>
          </p:nvPr>
        </p:nvSpPr>
        <p:spPr>
          <a:xfrm>
            <a:off x="1479551" y="1581150"/>
            <a:ext cx="5011738" cy="4814888"/>
          </a:xfrm>
        </p:spPr>
        <p:txBody>
          <a:bodyPr tIns="91440" rIns="0" bIns="0" anchor="t" anchorCtr="0"/>
          <a:lstStyle>
            <a:lvl1pPr>
              <a:lnSpc>
                <a:spcPct val="92000"/>
              </a:lnSpc>
              <a:defRPr sz="3000" b="0">
                <a:solidFill>
                  <a:schemeClr val="bg1"/>
                </a:solidFill>
              </a:defRPr>
            </a:lvl1pPr>
          </a:lstStyle>
          <a:p>
            <a:r>
              <a:rPr lang="en-US"/>
              <a:t>Click to edit Master title style</a:t>
            </a:r>
          </a:p>
        </p:txBody>
      </p:sp>
      <p:sp>
        <p:nvSpPr>
          <p:cNvPr id="11" name="Footer Placeholder 1">
            <a:extLst>
              <a:ext uri="{FF2B5EF4-FFF2-40B4-BE49-F238E27FC236}">
                <a16:creationId xmlns:a16="http://schemas.microsoft.com/office/drawing/2014/main" id="{A82A6104-C4A9-B44A-A362-E39E1EA52D11}"/>
              </a:ext>
            </a:extLst>
          </p:cNvPr>
          <p:cNvSpPr>
            <a:spLocks noGrp="1"/>
          </p:cNvSpPr>
          <p:nvPr>
            <p:ph type="ftr" sz="quarter" idx="24"/>
          </p:nvPr>
        </p:nvSpPr>
        <p:spPr>
          <a:xfrm>
            <a:off x="6736399" y="6396039"/>
            <a:ext cx="4993640" cy="309488"/>
          </a:xfrm>
        </p:spPr>
        <p:txBody>
          <a:bodyPr lIns="548640"/>
          <a:lstStyle/>
          <a:p>
            <a:r>
              <a:rPr lang="en-US" dirty="0"/>
              <a:t>Presentation title lorem ipsum dolor sit amet miralet  |  © Tufts Medicine 2022  |  Private and confidential. Not for redistribution.</a:t>
            </a:r>
          </a:p>
        </p:txBody>
      </p:sp>
      <p:sp>
        <p:nvSpPr>
          <p:cNvPr id="16" name="Slide Number Placeholder 2">
            <a:extLst>
              <a:ext uri="{FF2B5EF4-FFF2-40B4-BE49-F238E27FC236}">
                <a16:creationId xmlns:a16="http://schemas.microsoft.com/office/drawing/2014/main" id="{4CCF1981-AFDF-6F40-BCF0-9BF7A05B7316}"/>
              </a:ext>
            </a:extLst>
          </p:cNvPr>
          <p:cNvSpPr>
            <a:spLocks noGrp="1"/>
          </p:cNvSpPr>
          <p:nvPr>
            <p:ph type="sldNum" sz="quarter" idx="25"/>
          </p:nvPr>
        </p:nvSpPr>
        <p:spPr>
          <a:xfrm>
            <a:off x="283029" y="6556375"/>
            <a:ext cx="446314" cy="14915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8"/>
            <a:fld id="{63DCA5C9-2E11-4C67-86EB-AE1DE127DC64}" type="slidenum">
              <a:rPr lang="en-US" smtClean="0"/>
              <a:pPr lvl="8"/>
              <a:t>‹Nº›</a:t>
            </a:fld>
            <a:endParaRPr lang="en-US" dirty="0"/>
          </a:p>
        </p:txBody>
      </p:sp>
      <p:pic>
        <p:nvPicPr>
          <p:cNvPr id="18" name="Picture 17" descr="Logo, icon&#10;&#10;Description automatically generated">
            <a:extLst>
              <a:ext uri="{FF2B5EF4-FFF2-40B4-BE49-F238E27FC236}">
                <a16:creationId xmlns:a16="http://schemas.microsoft.com/office/drawing/2014/main" id="{9E60932E-7136-114E-9C70-6ABA3D30ED2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30880" y="372268"/>
            <a:ext cx="360363" cy="360363"/>
          </a:xfrm>
          <a:prstGeom prst="rect">
            <a:avLst/>
          </a:prstGeom>
        </p:spPr>
      </p:pic>
      <p:sp>
        <p:nvSpPr>
          <p:cNvPr id="3" name="Text Placeholder 2">
            <a:extLst>
              <a:ext uri="{FF2B5EF4-FFF2-40B4-BE49-F238E27FC236}">
                <a16:creationId xmlns:a16="http://schemas.microsoft.com/office/drawing/2014/main" id="{877435F3-0447-B644-8F31-31B1D2FD02F7}"/>
              </a:ext>
            </a:extLst>
          </p:cNvPr>
          <p:cNvSpPr>
            <a:spLocks noGrp="1"/>
          </p:cNvSpPr>
          <p:nvPr>
            <p:ph type="body" sz="quarter" idx="26"/>
          </p:nvPr>
        </p:nvSpPr>
        <p:spPr>
          <a:xfrm>
            <a:off x="6735763" y="1581150"/>
            <a:ext cx="5011737" cy="4814887"/>
          </a:xfrm>
        </p:spPr>
        <p:txBody>
          <a:bodyPr lIns="548640" tIns="9144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49456868"/>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torytelling_sand_v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9">
            <a:extLst>
              <a:ext uri="{FF2B5EF4-FFF2-40B4-BE49-F238E27FC236}">
                <a16:creationId xmlns:a16="http://schemas.microsoft.com/office/drawing/2014/main" id="{7D85742C-4017-1C43-82BA-249D37066144}"/>
              </a:ext>
            </a:extLst>
          </p:cNvPr>
          <p:cNvSpPr>
            <a:spLocks noGrp="1"/>
          </p:cNvSpPr>
          <p:nvPr>
            <p:ph type="title"/>
          </p:nvPr>
        </p:nvSpPr>
        <p:spPr>
          <a:xfrm>
            <a:off x="1479551" y="1581150"/>
            <a:ext cx="5011738" cy="4814888"/>
          </a:xfrm>
        </p:spPr>
        <p:txBody>
          <a:bodyPr tIns="91440" rIns="0" bIns="0" anchor="t" anchorCtr="0"/>
          <a:lstStyle>
            <a:lvl1pPr>
              <a:lnSpc>
                <a:spcPct val="92000"/>
              </a:lnSpc>
              <a:defRPr sz="3000" b="0">
                <a:solidFill>
                  <a:srgbClr val="0047C7"/>
                </a:solidFill>
              </a:defRPr>
            </a:lvl1pPr>
          </a:lstStyle>
          <a:p>
            <a:r>
              <a:rPr lang="en-US"/>
              <a:t>Click to edit Master title style</a:t>
            </a:r>
          </a:p>
        </p:txBody>
      </p:sp>
      <p:sp>
        <p:nvSpPr>
          <p:cNvPr id="11" name="Footer Placeholder 1">
            <a:extLst>
              <a:ext uri="{FF2B5EF4-FFF2-40B4-BE49-F238E27FC236}">
                <a16:creationId xmlns:a16="http://schemas.microsoft.com/office/drawing/2014/main" id="{A82A6104-C4A9-B44A-A362-E39E1EA52D11}"/>
              </a:ext>
            </a:extLst>
          </p:cNvPr>
          <p:cNvSpPr>
            <a:spLocks noGrp="1"/>
          </p:cNvSpPr>
          <p:nvPr>
            <p:ph type="ftr" sz="quarter" idx="24"/>
          </p:nvPr>
        </p:nvSpPr>
        <p:spPr>
          <a:xfrm>
            <a:off x="6736399" y="6396039"/>
            <a:ext cx="4993640" cy="309488"/>
          </a:xfrm>
        </p:spPr>
        <p:txBody>
          <a:bodyPr lIns="548640"/>
          <a:lstStyle/>
          <a:p>
            <a:r>
              <a:rPr lang="en-US" dirty="0"/>
              <a:t>Presentation title lorem ipsum dolor sit amet miralet  |  © Tufts Medicine 2022  |  Private and confidential. Not for redistribution.</a:t>
            </a:r>
          </a:p>
        </p:txBody>
      </p:sp>
      <p:sp>
        <p:nvSpPr>
          <p:cNvPr id="3" name="Text Placeholder 2">
            <a:extLst>
              <a:ext uri="{FF2B5EF4-FFF2-40B4-BE49-F238E27FC236}">
                <a16:creationId xmlns:a16="http://schemas.microsoft.com/office/drawing/2014/main" id="{877435F3-0447-B644-8F31-31B1D2FD02F7}"/>
              </a:ext>
            </a:extLst>
          </p:cNvPr>
          <p:cNvSpPr>
            <a:spLocks noGrp="1"/>
          </p:cNvSpPr>
          <p:nvPr>
            <p:ph type="body" sz="quarter" idx="26"/>
          </p:nvPr>
        </p:nvSpPr>
        <p:spPr>
          <a:xfrm>
            <a:off x="6735763" y="1581150"/>
            <a:ext cx="5011737" cy="4814887"/>
          </a:xfrm>
        </p:spPr>
        <p:txBody>
          <a:bodyPr lIns="548640" tIns="9144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a:extLst>
              <a:ext uri="{FF2B5EF4-FFF2-40B4-BE49-F238E27FC236}">
                <a16:creationId xmlns:a16="http://schemas.microsoft.com/office/drawing/2014/main" id="{39875CF5-9B23-F644-A379-B5B2FB31B782}"/>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330880" y="372268"/>
            <a:ext cx="360363" cy="360363"/>
          </a:xfrm>
          <a:prstGeom prst="rect">
            <a:avLst/>
          </a:prstGeom>
        </p:spPr>
      </p:pic>
      <p:sp>
        <p:nvSpPr>
          <p:cNvPr id="2" name="Slide Number Placeholder 1">
            <a:extLst>
              <a:ext uri="{FF2B5EF4-FFF2-40B4-BE49-F238E27FC236}">
                <a16:creationId xmlns:a16="http://schemas.microsoft.com/office/drawing/2014/main" id="{94D946B8-1B28-B845-8CE5-0699B359B36F}"/>
              </a:ext>
            </a:extLst>
          </p:cNvPr>
          <p:cNvSpPr>
            <a:spLocks noGrp="1"/>
          </p:cNvSpPr>
          <p:nvPr>
            <p:ph type="sldNum" sz="quarter" idx="27"/>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8"/>
            <a:fld id="{63DCA5C9-2E11-4C67-86EB-AE1DE127DC64}" type="slidenum">
              <a:rPr lang="en-US" smtClean="0"/>
              <a:pPr lvl="8"/>
              <a:t>‹Nº›</a:t>
            </a:fld>
            <a:endParaRPr lang="en-US" dirty="0"/>
          </a:p>
        </p:txBody>
      </p:sp>
    </p:spTree>
    <p:extLst>
      <p:ext uri="{BB962C8B-B14F-4D97-AF65-F5344CB8AC3E}">
        <p14:creationId xmlns:p14="http://schemas.microsoft.com/office/powerpoint/2010/main" val="2456905027"/>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torytelling_pic_v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ooter Placeholder 1">
            <a:extLst>
              <a:ext uri="{FF2B5EF4-FFF2-40B4-BE49-F238E27FC236}">
                <a16:creationId xmlns:a16="http://schemas.microsoft.com/office/drawing/2014/main" id="{A82A6104-C4A9-B44A-A362-E39E1EA52D11}"/>
              </a:ext>
            </a:extLst>
          </p:cNvPr>
          <p:cNvSpPr>
            <a:spLocks noGrp="1"/>
          </p:cNvSpPr>
          <p:nvPr>
            <p:ph type="ftr" sz="quarter" idx="24"/>
          </p:nvPr>
        </p:nvSpPr>
        <p:spPr>
          <a:xfrm>
            <a:off x="6736399" y="6396039"/>
            <a:ext cx="4993640" cy="309488"/>
          </a:xfrm>
        </p:spPr>
        <p:txBody>
          <a:bodyPr lIns="548640"/>
          <a:lstStyle/>
          <a:p>
            <a:r>
              <a:rPr lang="en-US" dirty="0"/>
              <a:t>Presentation title lorem ipsum dolor sit amet miralet  |  © Tufts Medicine 2022  |  Private and confidential. Not for redistribution.</a:t>
            </a:r>
          </a:p>
        </p:txBody>
      </p:sp>
      <p:pic>
        <p:nvPicPr>
          <p:cNvPr id="18" name="Picture 17" descr="Logo, icon&#10;&#10;Description automatically generated">
            <a:extLst>
              <a:ext uri="{FF2B5EF4-FFF2-40B4-BE49-F238E27FC236}">
                <a16:creationId xmlns:a16="http://schemas.microsoft.com/office/drawing/2014/main" id="{9E60932E-7136-114E-9C70-6ABA3D30ED2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30880" y="372268"/>
            <a:ext cx="360363" cy="360363"/>
          </a:xfrm>
          <a:prstGeom prst="rect">
            <a:avLst/>
          </a:prstGeom>
        </p:spPr>
      </p:pic>
      <p:sp>
        <p:nvSpPr>
          <p:cNvPr id="3" name="Text Placeholder 2">
            <a:extLst>
              <a:ext uri="{FF2B5EF4-FFF2-40B4-BE49-F238E27FC236}">
                <a16:creationId xmlns:a16="http://schemas.microsoft.com/office/drawing/2014/main" id="{877435F3-0447-B644-8F31-31B1D2FD02F7}"/>
              </a:ext>
            </a:extLst>
          </p:cNvPr>
          <p:cNvSpPr>
            <a:spLocks noGrp="1"/>
          </p:cNvSpPr>
          <p:nvPr>
            <p:ph type="body" sz="quarter" idx="26"/>
          </p:nvPr>
        </p:nvSpPr>
        <p:spPr>
          <a:xfrm>
            <a:off x="6735763" y="1842868"/>
            <a:ext cx="5011737" cy="4553169"/>
          </a:xfrm>
        </p:spPr>
        <p:txBody>
          <a:bodyPr lIns="548640" tIns="36576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a:extLst>
              <a:ext uri="{FF2B5EF4-FFF2-40B4-BE49-F238E27FC236}">
                <a16:creationId xmlns:a16="http://schemas.microsoft.com/office/drawing/2014/main" id="{394787A4-6679-5F49-93C1-CEBDAFA248A1}"/>
              </a:ext>
            </a:extLst>
          </p:cNvPr>
          <p:cNvSpPr>
            <a:spLocks noGrp="1"/>
          </p:cNvSpPr>
          <p:nvPr>
            <p:ph type="title"/>
          </p:nvPr>
        </p:nvSpPr>
        <p:spPr>
          <a:xfrm>
            <a:off x="6733220" y="454025"/>
            <a:ext cx="4993641" cy="1388843"/>
          </a:xfrm>
        </p:spPr>
        <p:txBody>
          <a:bodyPr lIns="548640" rIns="0" bIns="36576"/>
          <a:lstStyle>
            <a:lvl1pPr>
              <a:defRPr sz="3000"/>
            </a:lvl1pPr>
          </a:lstStyle>
          <a:p>
            <a:r>
              <a:rPr lang="en-US"/>
              <a:t>Click to edit Master title style</a:t>
            </a:r>
          </a:p>
        </p:txBody>
      </p:sp>
      <p:sp>
        <p:nvSpPr>
          <p:cNvPr id="8" name="Picture Placeholder 4">
            <a:extLst>
              <a:ext uri="{FF2B5EF4-FFF2-40B4-BE49-F238E27FC236}">
                <a16:creationId xmlns:a16="http://schemas.microsoft.com/office/drawing/2014/main" id="{48F04211-04F3-7649-8DD8-4F330DFE82DA}"/>
              </a:ext>
            </a:extLst>
          </p:cNvPr>
          <p:cNvSpPr>
            <a:spLocks noGrp="1"/>
          </p:cNvSpPr>
          <p:nvPr>
            <p:ph type="pic" sz="quarter" idx="23"/>
          </p:nvPr>
        </p:nvSpPr>
        <p:spPr>
          <a:xfrm>
            <a:off x="1025525" y="-1"/>
            <a:ext cx="5580063" cy="6858001"/>
          </a:xfrm>
          <a:solidFill>
            <a:schemeClr val="bg1">
              <a:lumMod val="75000"/>
            </a:schemeClr>
          </a:solidFill>
        </p:spPr>
        <p:txBody>
          <a:bodyPr tIns="2743200"/>
          <a:lstStyle>
            <a:lvl1pPr algn="ctr">
              <a:defRPr/>
            </a:lvl1pPr>
          </a:lstStyle>
          <a:p>
            <a:r>
              <a:rPr lang="en-US"/>
              <a:t>Click icon to add picture</a:t>
            </a:r>
          </a:p>
        </p:txBody>
      </p:sp>
      <p:sp>
        <p:nvSpPr>
          <p:cNvPr id="4" name="Slide Number Placeholder 3">
            <a:extLst>
              <a:ext uri="{FF2B5EF4-FFF2-40B4-BE49-F238E27FC236}">
                <a16:creationId xmlns:a16="http://schemas.microsoft.com/office/drawing/2014/main" id="{71021AAD-AE8F-144C-8D98-E2A42C9CC32D}"/>
              </a:ext>
            </a:extLst>
          </p:cNvPr>
          <p:cNvSpPr>
            <a:spLocks noGrp="1"/>
          </p:cNvSpPr>
          <p:nvPr>
            <p:ph type="sldNum" sz="quarter" idx="27"/>
          </p:nvPr>
        </p:nvSpPr>
        <p:spPr/>
        <p:txBody>
          <a:bodyPr/>
          <a:lstStyle/>
          <a:p>
            <a:fld id="{63DCA5C9-2E11-4C67-86EB-AE1DE127DC64}" type="slidenum">
              <a:rPr lang="en-US" smtClean="0"/>
              <a:pPr/>
              <a:t>‹Nº›</a:t>
            </a:fld>
            <a:endParaRPr lang="en-US" dirty="0"/>
          </a:p>
        </p:txBody>
      </p:sp>
    </p:spTree>
    <p:extLst>
      <p:ext uri="{BB962C8B-B14F-4D97-AF65-F5344CB8AC3E}">
        <p14:creationId xmlns:p14="http://schemas.microsoft.com/office/powerpoint/2010/main" val="706932461"/>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Quote_Callout_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0FFB67F0-0847-1848-930D-EA4EFB3E2860}"/>
              </a:ext>
            </a:extLst>
          </p:cNvPr>
          <p:cNvSpPr>
            <a:spLocks noGrp="1"/>
          </p:cNvSpPr>
          <p:nvPr>
            <p:ph type="ftr" sz="quarter" idx="10"/>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8"/>
            <a:r>
              <a:rPr lang="en-US" dirty="0"/>
              <a:t>Presentation title lorem ipsum dolor sit amet miralet  |  © Tufts Medicine 2022  |  Private and confidential. Not for redistribution.</a:t>
            </a:r>
          </a:p>
        </p:txBody>
      </p:sp>
      <p:sp>
        <p:nvSpPr>
          <p:cNvPr id="2" name="Slide Number Placeholder 1">
            <a:extLst>
              <a:ext uri="{FF2B5EF4-FFF2-40B4-BE49-F238E27FC236}">
                <a16:creationId xmlns:a16="http://schemas.microsoft.com/office/drawing/2014/main" id="{816CF6DD-223E-6C48-9AA1-2B63EE7E97D3}"/>
              </a:ext>
            </a:extLst>
          </p:cNvPr>
          <p:cNvSpPr>
            <a:spLocks noGrp="1"/>
          </p:cNvSpPr>
          <p:nvPr>
            <p:ph type="sldNum" sz="quarter" idx="1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8"/>
            <a:fld id="{63DCA5C9-2E11-4C67-86EB-AE1DE127DC64}" type="slidenum">
              <a:rPr lang="en-US" smtClean="0"/>
              <a:pPr lvl="8"/>
              <a:t>‹Nº›</a:t>
            </a:fld>
            <a:endParaRPr lang="en-US" dirty="0"/>
          </a:p>
        </p:txBody>
      </p:sp>
      <p:pic>
        <p:nvPicPr>
          <p:cNvPr id="5" name="Picture 4" descr="Logo, icon&#10;&#10;Description automatically generated">
            <a:extLst>
              <a:ext uri="{FF2B5EF4-FFF2-40B4-BE49-F238E27FC236}">
                <a16:creationId xmlns:a16="http://schemas.microsoft.com/office/drawing/2014/main" id="{D52B8B79-DAD5-0A42-A74C-CA46B01AA20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30880" y="372268"/>
            <a:ext cx="360363" cy="360363"/>
          </a:xfrm>
          <a:prstGeom prst="rect">
            <a:avLst/>
          </a:prstGeom>
        </p:spPr>
      </p:pic>
      <p:sp>
        <p:nvSpPr>
          <p:cNvPr id="6" name="Text Placeholder 15">
            <a:extLst>
              <a:ext uri="{FF2B5EF4-FFF2-40B4-BE49-F238E27FC236}">
                <a16:creationId xmlns:a16="http://schemas.microsoft.com/office/drawing/2014/main" id="{9F0A0F69-A84E-D84F-AF60-417A2CFB335B}"/>
              </a:ext>
            </a:extLst>
          </p:cNvPr>
          <p:cNvSpPr>
            <a:spLocks noGrp="1"/>
          </p:cNvSpPr>
          <p:nvPr>
            <p:ph type="body" sz="quarter" idx="19" hasCustomPrompt="1"/>
          </p:nvPr>
        </p:nvSpPr>
        <p:spPr>
          <a:xfrm>
            <a:off x="1479550" y="1254125"/>
            <a:ext cx="6989763" cy="5088774"/>
          </a:xfrm>
        </p:spPr>
        <p:txBody>
          <a:bodyPr tIns="0" bIns="1280160" anchor="ctr" anchorCtr="0"/>
          <a:lstStyle>
            <a:lvl1pPr>
              <a:spcAft>
                <a:spcPts val="1200"/>
              </a:spcAft>
              <a:buFontTx/>
              <a:buNone/>
              <a:defRPr sz="3400" b="0" i="0" cap="none" baseline="0">
                <a:solidFill>
                  <a:schemeClr val="bg1"/>
                </a:solidFill>
                <a:latin typeface="+mn-lt"/>
                <a:ea typeface="Roboto" panose="02000000000000000000" pitchFamily="2" charset="0"/>
                <a:cs typeface="Verdana" panose="020B0604030504040204" pitchFamily="34" charset="0"/>
              </a:defRPr>
            </a:lvl1pPr>
            <a:lvl2pPr marL="0" indent="0">
              <a:spcAft>
                <a:spcPts val="1200"/>
              </a:spcAft>
              <a:buClr>
                <a:schemeClr val="bg2"/>
              </a:buClr>
              <a:buFontTx/>
              <a:buNone/>
              <a:defRPr sz="3400" b="0" i="1" cap="none" baseline="0">
                <a:solidFill>
                  <a:schemeClr val="bg1"/>
                </a:solidFill>
                <a:latin typeface="+mn-lt"/>
                <a:ea typeface="Roboto" panose="02000000000000000000" pitchFamily="2" charset="0"/>
                <a:cs typeface="Verdana" panose="020B0604030504040204" pitchFamily="34" charset="0"/>
              </a:defRPr>
            </a:lvl2pPr>
            <a:lvl3pPr marL="285750" indent="-285750">
              <a:spcAft>
                <a:spcPts val="0"/>
              </a:spcAft>
              <a:buClr>
                <a:schemeClr val="bg1"/>
              </a:buClr>
              <a:buFont typeface="System Font Regular"/>
              <a:buChar char="–"/>
              <a:defRPr sz="1800" b="0" i="0" cap="none" baseline="0">
                <a:solidFill>
                  <a:schemeClr val="bg1"/>
                </a:solidFill>
                <a:latin typeface="+mn-lt"/>
                <a:ea typeface="Roboto" panose="02000000000000000000" pitchFamily="2" charset="0"/>
                <a:cs typeface="Verdana" panose="020B0604030504040204" pitchFamily="34" charset="0"/>
              </a:defRPr>
            </a:lvl3pPr>
            <a:lvl4pPr marL="0" indent="0">
              <a:spcAft>
                <a:spcPts val="0"/>
              </a:spcAft>
              <a:buFontTx/>
              <a:buNone/>
              <a:defRPr sz="1800" b="0" i="0" cap="none" baseline="0">
                <a:solidFill>
                  <a:schemeClr val="bg1"/>
                </a:solidFill>
                <a:latin typeface="+mn-lt"/>
                <a:ea typeface="Roboto" panose="02000000000000000000" pitchFamily="2" charset="0"/>
                <a:cs typeface="Verdana" panose="020B0604030504040204" pitchFamily="34" charset="0"/>
              </a:defRPr>
            </a:lvl4pPr>
            <a:lvl5pPr marL="0" indent="0">
              <a:spcAft>
                <a:spcPts val="0"/>
              </a:spcAft>
              <a:buFontTx/>
              <a:buNone/>
              <a:defRPr sz="1800" b="0" i="0" cap="none" baseline="0">
                <a:solidFill>
                  <a:schemeClr val="bg1"/>
                </a:solidFill>
                <a:latin typeface="+mn-lt"/>
                <a:ea typeface="Roboto" panose="02000000000000000000" pitchFamily="2" charset="0"/>
                <a:cs typeface="Verdana" panose="020B0604030504040204" pitchFamily="34" charset="0"/>
              </a:defRPr>
            </a:lvl5pPr>
            <a:lvl6pPr marL="0" indent="0">
              <a:spcAft>
                <a:spcPts val="0"/>
              </a:spcAft>
              <a:buFontTx/>
              <a:buNone/>
              <a:defRPr sz="1800" b="0" i="0" cap="none" baseline="0">
                <a:solidFill>
                  <a:schemeClr val="bg1"/>
                </a:solidFill>
                <a:latin typeface="+mn-lt"/>
                <a:ea typeface="Roboto" panose="02000000000000000000" pitchFamily="2" charset="0"/>
                <a:cs typeface="Verdana" panose="020B0604030504040204" pitchFamily="34" charset="0"/>
              </a:defRPr>
            </a:lvl6pPr>
            <a:lvl7pPr marL="0" indent="0">
              <a:spcAft>
                <a:spcPts val="0"/>
              </a:spcAft>
              <a:buFontTx/>
              <a:buNone/>
              <a:defRPr sz="1800" b="0" i="0" cap="none" baseline="0">
                <a:solidFill>
                  <a:schemeClr val="bg1"/>
                </a:solidFill>
                <a:latin typeface="+mn-lt"/>
                <a:ea typeface="Roboto" panose="02000000000000000000" pitchFamily="2" charset="0"/>
                <a:cs typeface="Verdana" panose="020B0604030504040204" pitchFamily="34" charset="0"/>
              </a:defRPr>
            </a:lvl7pPr>
            <a:lvl8pPr marL="0" indent="0">
              <a:spcAft>
                <a:spcPts val="0"/>
              </a:spcAft>
              <a:buFontTx/>
              <a:buNone/>
              <a:defRPr sz="1800" b="0" i="0" cap="none" baseline="0">
                <a:solidFill>
                  <a:schemeClr val="bg1"/>
                </a:solidFill>
                <a:latin typeface="+mn-lt"/>
                <a:ea typeface="Roboto" panose="02000000000000000000" pitchFamily="2" charset="0"/>
                <a:cs typeface="Verdana" panose="020B0604030504040204" pitchFamily="34" charset="0"/>
              </a:defRPr>
            </a:lvl8pPr>
            <a:lvl9pPr marL="0" indent="0">
              <a:spcAft>
                <a:spcPts val="0"/>
              </a:spcAft>
              <a:buFontTx/>
              <a:buNone/>
              <a:defRPr sz="1800" b="0" i="0" cap="none" baseline="0">
                <a:solidFill>
                  <a:schemeClr val="bg1"/>
                </a:solidFill>
                <a:latin typeface="+mn-lt"/>
                <a:ea typeface="Roboto" panose="02000000000000000000" pitchFamily="2" charset="0"/>
                <a:cs typeface="Verdana" panose="020B0604030504040204" pitchFamily="34" charset="0"/>
              </a:defRPr>
            </a:lvl9pPr>
          </a:lstStyle>
          <a:p>
            <a:pPr lvl="0"/>
            <a:r>
              <a:rPr lang="en-US" dirty="0"/>
              <a:t>Quote or Callout</a:t>
            </a:r>
          </a:p>
        </p:txBody>
      </p:sp>
    </p:spTree>
    <p:extLst>
      <p:ext uri="{BB962C8B-B14F-4D97-AF65-F5344CB8AC3E}">
        <p14:creationId xmlns:p14="http://schemas.microsoft.com/office/powerpoint/2010/main" val="27211265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Quote_Callout_sa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52B8B79-DAD5-0A42-A74C-CA46B01AA205}"/>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330880" y="372268"/>
            <a:ext cx="360363" cy="360363"/>
          </a:xfrm>
          <a:prstGeom prst="rect">
            <a:avLst/>
          </a:prstGeom>
        </p:spPr>
      </p:pic>
      <p:sp>
        <p:nvSpPr>
          <p:cNvPr id="6" name="Text Placeholder 15">
            <a:extLst>
              <a:ext uri="{FF2B5EF4-FFF2-40B4-BE49-F238E27FC236}">
                <a16:creationId xmlns:a16="http://schemas.microsoft.com/office/drawing/2014/main" id="{9F0A0F69-A84E-D84F-AF60-417A2CFB335B}"/>
              </a:ext>
            </a:extLst>
          </p:cNvPr>
          <p:cNvSpPr>
            <a:spLocks noGrp="1"/>
          </p:cNvSpPr>
          <p:nvPr>
            <p:ph type="body" sz="quarter" idx="19" hasCustomPrompt="1"/>
          </p:nvPr>
        </p:nvSpPr>
        <p:spPr>
          <a:xfrm>
            <a:off x="1479550" y="1254125"/>
            <a:ext cx="6989763" cy="5088774"/>
          </a:xfrm>
        </p:spPr>
        <p:txBody>
          <a:bodyPr tIns="0" bIns="1280160" anchor="ctr" anchorCtr="0"/>
          <a:lstStyle>
            <a:lvl1pPr>
              <a:spcAft>
                <a:spcPts val="1200"/>
              </a:spcAft>
              <a:buFontTx/>
              <a:buNone/>
              <a:defRPr sz="3400" b="0" i="0" cap="none" baseline="0">
                <a:solidFill>
                  <a:srgbClr val="0047C7"/>
                </a:solidFill>
                <a:latin typeface="+mn-lt"/>
                <a:ea typeface="Roboto" panose="02000000000000000000" pitchFamily="2" charset="0"/>
                <a:cs typeface="Verdana" panose="020B0604030504040204" pitchFamily="34" charset="0"/>
              </a:defRPr>
            </a:lvl1pPr>
            <a:lvl2pPr marL="0" indent="0">
              <a:spcAft>
                <a:spcPts val="1200"/>
              </a:spcAft>
              <a:buClr>
                <a:srgbClr val="0047C7"/>
              </a:buClr>
              <a:buFontTx/>
              <a:buNone/>
              <a:defRPr sz="3400" b="0" i="1" cap="none" baseline="0">
                <a:solidFill>
                  <a:srgbClr val="0047C7"/>
                </a:solidFill>
                <a:latin typeface="+mn-lt"/>
                <a:ea typeface="Roboto" panose="02000000000000000000" pitchFamily="2" charset="0"/>
                <a:cs typeface="Verdana" panose="020B0604030504040204" pitchFamily="34" charset="0"/>
              </a:defRPr>
            </a:lvl2pPr>
            <a:lvl3pPr marL="285750" indent="-285750">
              <a:spcAft>
                <a:spcPts val="0"/>
              </a:spcAft>
              <a:buClr>
                <a:srgbClr val="0047C7"/>
              </a:buClr>
              <a:buFont typeface="System Font Regular"/>
              <a:buChar char="–"/>
              <a:defRPr sz="1800" b="0" i="0" cap="none" baseline="0">
                <a:solidFill>
                  <a:srgbClr val="0047C7"/>
                </a:solidFill>
                <a:latin typeface="+mn-lt"/>
                <a:ea typeface="Roboto" panose="02000000000000000000" pitchFamily="2" charset="0"/>
                <a:cs typeface="Verdana" panose="020B0604030504040204" pitchFamily="34" charset="0"/>
              </a:defRPr>
            </a:lvl3pPr>
            <a:lvl4pPr marL="0" indent="0">
              <a:spcAft>
                <a:spcPts val="0"/>
              </a:spcAft>
              <a:buFontTx/>
              <a:buNone/>
              <a:defRPr sz="1800" b="0" i="0" cap="none" baseline="0">
                <a:solidFill>
                  <a:srgbClr val="0047C7"/>
                </a:solidFill>
                <a:latin typeface="+mn-lt"/>
                <a:ea typeface="Roboto" panose="02000000000000000000" pitchFamily="2" charset="0"/>
                <a:cs typeface="Verdana" panose="020B0604030504040204" pitchFamily="34" charset="0"/>
              </a:defRPr>
            </a:lvl4pPr>
            <a:lvl5pPr marL="0" indent="0">
              <a:spcAft>
                <a:spcPts val="0"/>
              </a:spcAft>
              <a:buFontTx/>
              <a:buNone/>
              <a:defRPr sz="1800" b="0" i="0" cap="none" baseline="0">
                <a:solidFill>
                  <a:srgbClr val="0047C7"/>
                </a:solidFill>
                <a:latin typeface="+mn-lt"/>
                <a:ea typeface="Roboto" panose="02000000000000000000" pitchFamily="2" charset="0"/>
                <a:cs typeface="Verdana" panose="020B0604030504040204" pitchFamily="34" charset="0"/>
              </a:defRPr>
            </a:lvl5pPr>
            <a:lvl6pPr marL="0" indent="0">
              <a:spcAft>
                <a:spcPts val="0"/>
              </a:spcAft>
              <a:buFontTx/>
              <a:buNone/>
              <a:defRPr sz="1800" b="0" i="0" cap="none" baseline="0">
                <a:solidFill>
                  <a:srgbClr val="0047C7"/>
                </a:solidFill>
                <a:latin typeface="+mn-lt"/>
                <a:ea typeface="Roboto" panose="02000000000000000000" pitchFamily="2" charset="0"/>
                <a:cs typeface="Verdana" panose="020B0604030504040204" pitchFamily="34" charset="0"/>
              </a:defRPr>
            </a:lvl6pPr>
            <a:lvl7pPr marL="0" indent="0">
              <a:spcAft>
                <a:spcPts val="0"/>
              </a:spcAft>
              <a:buFontTx/>
              <a:buNone/>
              <a:defRPr sz="1800" b="0" i="0" cap="none" baseline="0">
                <a:solidFill>
                  <a:srgbClr val="0047C7"/>
                </a:solidFill>
                <a:latin typeface="+mn-lt"/>
                <a:ea typeface="Roboto" panose="02000000000000000000" pitchFamily="2" charset="0"/>
                <a:cs typeface="Verdana" panose="020B0604030504040204" pitchFamily="34" charset="0"/>
              </a:defRPr>
            </a:lvl7pPr>
            <a:lvl8pPr marL="0" indent="0">
              <a:spcAft>
                <a:spcPts val="0"/>
              </a:spcAft>
              <a:buFontTx/>
              <a:buNone/>
              <a:defRPr sz="1800" b="0" i="0" cap="none" baseline="0">
                <a:solidFill>
                  <a:srgbClr val="0047C7"/>
                </a:solidFill>
                <a:latin typeface="+mn-lt"/>
                <a:ea typeface="Roboto" panose="02000000000000000000" pitchFamily="2" charset="0"/>
                <a:cs typeface="Verdana" panose="020B0604030504040204" pitchFamily="34" charset="0"/>
              </a:defRPr>
            </a:lvl8pPr>
            <a:lvl9pPr marL="0" indent="0">
              <a:spcAft>
                <a:spcPts val="0"/>
              </a:spcAft>
              <a:buFontTx/>
              <a:buNone/>
              <a:defRPr sz="1800" b="0" i="0" cap="none" baseline="0">
                <a:solidFill>
                  <a:srgbClr val="0047C7"/>
                </a:solidFill>
                <a:latin typeface="+mn-lt"/>
                <a:ea typeface="Roboto" panose="02000000000000000000" pitchFamily="2" charset="0"/>
                <a:cs typeface="Verdana" panose="020B0604030504040204" pitchFamily="34" charset="0"/>
              </a:defRPr>
            </a:lvl9pPr>
          </a:lstStyle>
          <a:p>
            <a:pPr lvl="0"/>
            <a:r>
              <a:rPr lang="en-US"/>
              <a:t>Quote or Callout</a:t>
            </a:r>
          </a:p>
        </p:txBody>
      </p:sp>
      <p:sp>
        <p:nvSpPr>
          <p:cNvPr id="3" name="Footer Placeholder 2">
            <a:extLst>
              <a:ext uri="{FF2B5EF4-FFF2-40B4-BE49-F238E27FC236}">
                <a16:creationId xmlns:a16="http://schemas.microsoft.com/office/drawing/2014/main" id="{39220C80-81B8-1C4C-894D-09B6F05EB5BB}"/>
              </a:ext>
            </a:extLst>
          </p:cNvPr>
          <p:cNvSpPr>
            <a:spLocks noGrp="1"/>
          </p:cNvSpPr>
          <p:nvPr>
            <p:ph type="ftr" sz="quarter" idx="20"/>
          </p:nvPr>
        </p:nvSpPr>
        <p:spPr/>
        <p:txBody>
          <a:bodyPr/>
          <a:lstStyle/>
          <a:p>
            <a:r>
              <a:rPr lang="en-US" dirty="0"/>
              <a:t>Presentation title lorem ipsum dolor sit amet miralet  |  © Tufts Medicine 2022  |  Private and confidential. Not for redistribution.</a:t>
            </a:r>
          </a:p>
        </p:txBody>
      </p:sp>
      <p:sp>
        <p:nvSpPr>
          <p:cNvPr id="8" name="Slide Number Placeholder 7">
            <a:extLst>
              <a:ext uri="{FF2B5EF4-FFF2-40B4-BE49-F238E27FC236}">
                <a16:creationId xmlns:a16="http://schemas.microsoft.com/office/drawing/2014/main" id="{957515D7-E02E-6D45-85B7-CCFC3C2A2782}"/>
              </a:ext>
            </a:extLst>
          </p:cNvPr>
          <p:cNvSpPr>
            <a:spLocks noGrp="1"/>
          </p:cNvSpPr>
          <p:nvPr>
            <p:ph type="sldNum" sz="quarter" idx="2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fld id="{63DCA5C9-2E11-4C67-86EB-AE1DE127DC64}" type="slidenum">
              <a:rPr lang="en-US" smtClean="0"/>
              <a:pPr/>
              <a:t>‹Nº›</a:t>
            </a:fld>
            <a:endParaRPr lang="en-US" dirty="0"/>
          </a:p>
        </p:txBody>
      </p:sp>
    </p:spTree>
    <p:extLst>
      <p:ext uri="{BB962C8B-B14F-4D97-AF65-F5344CB8AC3E}">
        <p14:creationId xmlns:p14="http://schemas.microsoft.com/office/powerpoint/2010/main" val="21426907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video">
    <p:bg>
      <p:bgPr>
        <a:solidFill>
          <a:schemeClr val="tx1"/>
        </a:solidFill>
        <a:effectLst/>
      </p:bgPr>
    </p:bg>
    <p:spTree>
      <p:nvGrpSpPr>
        <p:cNvPr id="1" name=""/>
        <p:cNvGrpSpPr/>
        <p:nvPr/>
      </p:nvGrpSpPr>
      <p:grpSpPr>
        <a:xfrm>
          <a:off x="0" y="0"/>
          <a:ext cx="0" cy="0"/>
          <a:chOff x="0" y="0"/>
          <a:chExt cx="0" cy="0"/>
        </a:xfrm>
      </p:grpSpPr>
      <p:sp>
        <p:nvSpPr>
          <p:cNvPr id="3" name="Media Placeholder 2"/>
          <p:cNvSpPr>
            <a:spLocks noGrp="1"/>
          </p:cNvSpPr>
          <p:nvPr>
            <p:ph type="media" sz="quarter" idx="10"/>
          </p:nvPr>
        </p:nvSpPr>
        <p:spPr>
          <a:xfrm>
            <a:off x="0" y="0"/>
            <a:ext cx="12192000" cy="6858000"/>
          </a:xfrm>
          <a:solidFill>
            <a:schemeClr val="tx1"/>
          </a:solidFill>
        </p:spPr>
        <p:txBody>
          <a:bodyPr tIns="731520" anchor="ctr" anchorCtr="0"/>
          <a:lstStyle>
            <a:lvl1pPr algn="ctr">
              <a:defRPr sz="2000" b="0">
                <a:solidFill>
                  <a:schemeClr val="bg2"/>
                </a:solidFill>
              </a:defRPr>
            </a:lvl1pPr>
          </a:lstStyle>
          <a:p>
            <a:r>
              <a:rPr lang="en-US"/>
              <a:t>Click icon to add media</a:t>
            </a:r>
            <a:endParaRPr lang="en-US" dirty="0"/>
          </a:p>
        </p:txBody>
      </p:sp>
    </p:spTree>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losing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9">
            <a:extLst>
              <a:ext uri="{FF2B5EF4-FFF2-40B4-BE49-F238E27FC236}">
                <a16:creationId xmlns:a16="http://schemas.microsoft.com/office/drawing/2014/main" id="{CB8B2CBF-33A5-2045-8850-DC1256F5B835}"/>
              </a:ext>
            </a:extLst>
          </p:cNvPr>
          <p:cNvSpPr>
            <a:spLocks noGrp="1"/>
          </p:cNvSpPr>
          <p:nvPr>
            <p:ph type="title"/>
          </p:nvPr>
        </p:nvSpPr>
        <p:spPr>
          <a:xfrm>
            <a:off x="8240712" y="2579483"/>
            <a:ext cx="3486149" cy="1693464"/>
          </a:xfrm>
        </p:spPr>
        <p:txBody>
          <a:bodyPr tIns="0" rIns="0" bIns="0" anchor="ctr" anchorCtr="0"/>
          <a:lstStyle>
            <a:lvl1pPr>
              <a:lnSpc>
                <a:spcPct val="92000"/>
              </a:lnSpc>
              <a:defRPr sz="4400" b="0">
                <a:solidFill>
                  <a:schemeClr val="bg1"/>
                </a:solidFill>
              </a:defRPr>
            </a:lvl1pPr>
          </a:lstStyle>
          <a:p>
            <a:r>
              <a:rPr lang="en-US"/>
              <a:t>Click to edit Master title style</a:t>
            </a:r>
          </a:p>
        </p:txBody>
      </p:sp>
      <p:sp>
        <p:nvSpPr>
          <p:cNvPr id="8" name="Text Placeholder 15">
            <a:extLst>
              <a:ext uri="{FF2B5EF4-FFF2-40B4-BE49-F238E27FC236}">
                <a16:creationId xmlns:a16="http://schemas.microsoft.com/office/drawing/2014/main" id="{CCA19DE8-1AFB-114F-AF92-C355DCABAC50}"/>
              </a:ext>
            </a:extLst>
          </p:cNvPr>
          <p:cNvSpPr>
            <a:spLocks noGrp="1"/>
          </p:cNvSpPr>
          <p:nvPr>
            <p:ph type="body" sz="quarter" idx="19"/>
          </p:nvPr>
        </p:nvSpPr>
        <p:spPr>
          <a:xfrm>
            <a:off x="8237533" y="4272947"/>
            <a:ext cx="3489327" cy="1873853"/>
          </a:xfrm>
        </p:spPr>
        <p:txBody>
          <a:bodyPr tIns="0" bIns="91440" anchor="b" anchorCtr="0"/>
          <a:lstStyle>
            <a:lvl1pPr>
              <a:spcAft>
                <a:spcPts val="0"/>
              </a:spcAft>
              <a:buFontTx/>
              <a:buNone/>
              <a:defRPr sz="1200" b="0" i="0" cap="none" baseline="0">
                <a:solidFill>
                  <a:schemeClr val="bg1"/>
                </a:solidFill>
                <a:latin typeface="+mn-lt"/>
                <a:ea typeface="Roboto" panose="02000000000000000000" pitchFamily="2" charset="0"/>
                <a:cs typeface="Verdana" panose="020B0604030504040204" pitchFamily="34" charset="0"/>
              </a:defRPr>
            </a:lvl1pPr>
            <a:lvl2pPr>
              <a:spcAft>
                <a:spcPts val="0"/>
              </a:spcAft>
              <a:buFontTx/>
              <a:buNone/>
              <a:defRPr sz="1200" b="1" i="0" cap="none" baseline="0">
                <a:solidFill>
                  <a:schemeClr val="bg1"/>
                </a:solidFill>
                <a:latin typeface="+mn-lt"/>
                <a:ea typeface="Roboto" panose="02000000000000000000" pitchFamily="2" charset="0"/>
                <a:cs typeface="Verdana" panose="020B0604030504040204" pitchFamily="34" charset="0"/>
              </a:defRPr>
            </a:lvl2pPr>
            <a:lvl3pPr marL="0" indent="0">
              <a:spcAft>
                <a:spcPts val="0"/>
              </a:spcAft>
              <a:buFontTx/>
              <a:buNone/>
              <a:defRPr sz="1200" b="0" i="0" cap="none" baseline="0">
                <a:solidFill>
                  <a:schemeClr val="bg1"/>
                </a:solidFill>
                <a:latin typeface="+mn-lt"/>
                <a:ea typeface="Roboto" panose="02000000000000000000" pitchFamily="2" charset="0"/>
                <a:cs typeface="Verdana" panose="020B0604030504040204" pitchFamily="34" charset="0"/>
              </a:defRPr>
            </a:lvl3pPr>
            <a:lvl4pPr marL="0" indent="0">
              <a:spcAft>
                <a:spcPts val="0"/>
              </a:spcAft>
              <a:buFontTx/>
              <a:buNone/>
              <a:defRPr sz="1200" b="0" i="0" cap="none" baseline="0">
                <a:solidFill>
                  <a:schemeClr val="bg1"/>
                </a:solidFill>
                <a:latin typeface="+mn-lt"/>
                <a:ea typeface="Roboto" panose="02000000000000000000" pitchFamily="2" charset="0"/>
                <a:cs typeface="Verdana" panose="020B0604030504040204" pitchFamily="34" charset="0"/>
              </a:defRPr>
            </a:lvl4pPr>
            <a:lvl5pPr marL="0" indent="0">
              <a:spcAft>
                <a:spcPts val="0"/>
              </a:spcAft>
              <a:buFontTx/>
              <a:buNone/>
              <a:defRPr sz="1200" b="0" i="0" cap="none" baseline="0">
                <a:solidFill>
                  <a:schemeClr val="bg1"/>
                </a:solidFill>
                <a:latin typeface="+mn-lt"/>
                <a:ea typeface="Roboto" panose="02000000000000000000" pitchFamily="2" charset="0"/>
                <a:cs typeface="Verdana" panose="020B0604030504040204" pitchFamily="34" charset="0"/>
              </a:defRPr>
            </a:lvl5pPr>
            <a:lvl6pPr marL="0" indent="0">
              <a:spcAft>
                <a:spcPts val="0"/>
              </a:spcAft>
              <a:buFontTx/>
              <a:buNone/>
              <a:defRPr sz="1200" b="0" i="0" cap="none" baseline="0">
                <a:solidFill>
                  <a:schemeClr val="bg1"/>
                </a:solidFill>
                <a:latin typeface="+mn-lt"/>
                <a:ea typeface="Roboto" panose="02000000000000000000" pitchFamily="2" charset="0"/>
                <a:cs typeface="Verdana" panose="020B0604030504040204" pitchFamily="34" charset="0"/>
              </a:defRPr>
            </a:lvl6pPr>
            <a:lvl7pPr marL="0" indent="0">
              <a:spcAft>
                <a:spcPts val="0"/>
              </a:spcAft>
              <a:buFontTx/>
              <a:buNone/>
              <a:defRPr sz="1200" b="0" i="0" cap="none" baseline="0">
                <a:solidFill>
                  <a:schemeClr val="bg1"/>
                </a:solidFill>
                <a:latin typeface="+mn-lt"/>
                <a:ea typeface="Roboto" panose="02000000000000000000" pitchFamily="2" charset="0"/>
                <a:cs typeface="Verdana" panose="020B0604030504040204" pitchFamily="34" charset="0"/>
              </a:defRPr>
            </a:lvl7pPr>
            <a:lvl8pPr marL="0" indent="0">
              <a:spcAft>
                <a:spcPts val="0"/>
              </a:spcAft>
              <a:buFontTx/>
              <a:buNone/>
              <a:defRPr sz="1200" b="0" i="0" cap="none" baseline="0">
                <a:solidFill>
                  <a:schemeClr val="bg1"/>
                </a:solidFill>
                <a:latin typeface="+mn-lt"/>
                <a:ea typeface="Roboto" panose="02000000000000000000" pitchFamily="2" charset="0"/>
                <a:cs typeface="Verdana" panose="020B0604030504040204" pitchFamily="34" charset="0"/>
              </a:defRPr>
            </a:lvl8pPr>
            <a:lvl9pPr marL="0" indent="0">
              <a:spcAft>
                <a:spcPts val="0"/>
              </a:spcAft>
              <a:buFontTx/>
              <a:buNone/>
              <a:defRPr sz="1200" b="0" i="0" cap="none" baseline="0">
                <a:solidFill>
                  <a:schemeClr val="bg1"/>
                </a:solidFill>
                <a:latin typeface="+mn-lt"/>
                <a:ea typeface="Roboto" panose="02000000000000000000" pitchFamily="2" charset="0"/>
                <a:cs typeface="Verdana" panose="020B0604030504040204" pitchFamily="34" charset="0"/>
              </a:defRPr>
            </a:lvl9pPr>
          </a:lstStyle>
          <a:p>
            <a:pPr lvl="0"/>
            <a:r>
              <a:rPr lang="en-US"/>
              <a:t>Click to edit Master text styles</a:t>
            </a:r>
          </a:p>
        </p:txBody>
      </p:sp>
      <p:pic>
        <p:nvPicPr>
          <p:cNvPr id="10" name="Picture 9" descr="A black and white sign&#10;&#10;Description automatically generated with low confidence">
            <a:extLst>
              <a:ext uri="{FF2B5EF4-FFF2-40B4-BE49-F238E27FC236}">
                <a16:creationId xmlns:a16="http://schemas.microsoft.com/office/drawing/2014/main" id="{F0F6274E-6FAA-AA4C-BD65-C1F89771CD9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65138" y="733425"/>
            <a:ext cx="1839150" cy="226787"/>
          </a:xfrm>
          <a:prstGeom prst="rect">
            <a:avLst/>
          </a:prstGeom>
        </p:spPr>
      </p:pic>
      <p:pic>
        <p:nvPicPr>
          <p:cNvPr id="12" name="Picture 11" descr="Logo, icon&#10;&#10;Description automatically generated">
            <a:extLst>
              <a:ext uri="{FF2B5EF4-FFF2-40B4-BE49-F238E27FC236}">
                <a16:creationId xmlns:a16="http://schemas.microsoft.com/office/drawing/2014/main" id="{04B69028-C4E2-704B-9618-0F4B17655CA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65137" y="5940425"/>
            <a:ext cx="455612" cy="455612"/>
          </a:xfrm>
          <a:prstGeom prst="rect">
            <a:avLst/>
          </a:prstGeom>
        </p:spPr>
      </p:pic>
      <p:sp>
        <p:nvSpPr>
          <p:cNvPr id="2" name="TextBox 1">
            <a:extLst>
              <a:ext uri="{FF2B5EF4-FFF2-40B4-BE49-F238E27FC236}">
                <a16:creationId xmlns:a16="http://schemas.microsoft.com/office/drawing/2014/main" id="{EFA81589-6DD6-614A-8FDE-B20F17C2DF5C}"/>
              </a:ext>
            </a:extLst>
          </p:cNvPr>
          <p:cNvSpPr txBox="1"/>
          <p:nvPr userDrawn="1"/>
        </p:nvSpPr>
        <p:spPr>
          <a:xfrm>
            <a:off x="8240712" y="6146800"/>
            <a:ext cx="3489326" cy="249238"/>
          </a:xfrm>
          <a:prstGeom prst="rect">
            <a:avLst/>
          </a:prstGeom>
          <a:noFill/>
        </p:spPr>
        <p:txBody>
          <a:bodyPr wrap="square" lIns="0" tIns="0" rIns="0" bIns="0" rtlCol="0" anchor="b" anchorCtr="0">
            <a:normAutofit/>
          </a:bodyPr>
          <a:lstStyle/>
          <a:p>
            <a:pPr marL="0" indent="-3657600" algn="l">
              <a:spcAft>
                <a:spcPts val="600"/>
              </a:spcAft>
            </a:pPr>
            <a:r>
              <a:rPr lang="en-US" sz="1200" b="0" i="0">
                <a:solidFill>
                  <a:schemeClr val="bg1"/>
                </a:solidFill>
                <a:latin typeface="+mn-lt"/>
                <a:ea typeface="Roboto" panose="02000000000000000000" pitchFamily="2" charset="0"/>
                <a:cs typeface="Times New Roman" panose="02020603050405020304" pitchFamily="18" charset="0"/>
              </a:rPr>
              <a:t>tuftsmedicine.org</a:t>
            </a:r>
          </a:p>
        </p:txBody>
      </p:sp>
    </p:spTree>
    <p:extLst>
      <p:ext uri="{BB962C8B-B14F-4D97-AF65-F5344CB8AC3E}">
        <p14:creationId xmlns:p14="http://schemas.microsoft.com/office/powerpoint/2010/main" val="36124641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_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4" name="Picture 13" descr="A black and white sign&#10;&#10;Description automatically generated with low confidence">
            <a:extLst>
              <a:ext uri="{FF2B5EF4-FFF2-40B4-BE49-F238E27FC236}">
                <a16:creationId xmlns:a16="http://schemas.microsoft.com/office/drawing/2014/main" id="{B61AEEF5-9FD3-EA40-8C88-BB765ACDE21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65138" y="454025"/>
            <a:ext cx="1839150" cy="226787"/>
          </a:xfrm>
          <a:prstGeom prst="rect">
            <a:avLst/>
          </a:prstGeom>
        </p:spPr>
      </p:pic>
      <p:pic>
        <p:nvPicPr>
          <p:cNvPr id="17" name="Picture 16" descr="Logo, icon&#10;&#10;Description automatically generated">
            <a:extLst>
              <a:ext uri="{FF2B5EF4-FFF2-40B4-BE49-F238E27FC236}">
                <a16:creationId xmlns:a16="http://schemas.microsoft.com/office/drawing/2014/main" id="{497A3B8B-4DC8-5148-BAAF-CF6C37E71E2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65137" y="5940425"/>
            <a:ext cx="455612" cy="455612"/>
          </a:xfrm>
          <a:prstGeom prst="rect">
            <a:avLst/>
          </a:prstGeom>
        </p:spPr>
      </p:pic>
      <p:sp>
        <p:nvSpPr>
          <p:cNvPr id="5" name="Picture Placeholder 4">
            <a:extLst>
              <a:ext uri="{FF2B5EF4-FFF2-40B4-BE49-F238E27FC236}">
                <a16:creationId xmlns:a16="http://schemas.microsoft.com/office/drawing/2014/main" id="{1817C46F-3655-7A4B-A690-3F3D25D3D87B}"/>
              </a:ext>
            </a:extLst>
          </p:cNvPr>
          <p:cNvSpPr>
            <a:spLocks noGrp="1"/>
          </p:cNvSpPr>
          <p:nvPr>
            <p:ph type="pic" sz="quarter" idx="23"/>
          </p:nvPr>
        </p:nvSpPr>
        <p:spPr>
          <a:xfrm>
            <a:off x="2784475" y="0"/>
            <a:ext cx="9407525" cy="3888314"/>
          </a:xfrm>
          <a:solidFill>
            <a:schemeClr val="bg1">
              <a:lumMod val="75000"/>
            </a:schemeClr>
          </a:solidFill>
        </p:spPr>
        <p:txBody>
          <a:bodyPr tIns="2286000"/>
          <a:lstStyle>
            <a:lvl1pPr algn="ctr">
              <a:defRPr/>
            </a:lvl1pPr>
          </a:lstStyle>
          <a:p>
            <a:r>
              <a:rPr lang="en-US"/>
              <a:t>Click icon to add picture</a:t>
            </a:r>
          </a:p>
        </p:txBody>
      </p:sp>
      <p:sp>
        <p:nvSpPr>
          <p:cNvPr id="8" name="Title 9">
            <a:extLst>
              <a:ext uri="{FF2B5EF4-FFF2-40B4-BE49-F238E27FC236}">
                <a16:creationId xmlns:a16="http://schemas.microsoft.com/office/drawing/2014/main" id="{260A84BF-45C6-474B-9B30-EC7858D44D4B}"/>
              </a:ext>
            </a:extLst>
          </p:cNvPr>
          <p:cNvSpPr>
            <a:spLocks noGrp="1"/>
          </p:cNvSpPr>
          <p:nvPr>
            <p:ph type="title"/>
          </p:nvPr>
        </p:nvSpPr>
        <p:spPr>
          <a:xfrm>
            <a:off x="3244850" y="4328299"/>
            <a:ext cx="8485188" cy="1272195"/>
          </a:xfrm>
        </p:spPr>
        <p:txBody>
          <a:bodyPr tIns="0" rIns="0" bIns="0" anchor="t" anchorCtr="0"/>
          <a:lstStyle>
            <a:lvl1pPr>
              <a:lnSpc>
                <a:spcPct val="92000"/>
              </a:lnSpc>
              <a:defRPr sz="4400" b="0">
                <a:solidFill>
                  <a:schemeClr val="accent1"/>
                </a:solidFill>
              </a:defRPr>
            </a:lvl1pPr>
          </a:lstStyle>
          <a:p>
            <a:r>
              <a:rPr lang="en-US"/>
              <a:t>Click to edit Master title style</a:t>
            </a:r>
          </a:p>
        </p:txBody>
      </p:sp>
      <p:sp>
        <p:nvSpPr>
          <p:cNvPr id="12" name="Text Placeholder 15">
            <a:extLst>
              <a:ext uri="{FF2B5EF4-FFF2-40B4-BE49-F238E27FC236}">
                <a16:creationId xmlns:a16="http://schemas.microsoft.com/office/drawing/2014/main" id="{8C34D369-B324-1B44-963A-84A57923447B}"/>
              </a:ext>
            </a:extLst>
          </p:cNvPr>
          <p:cNvSpPr>
            <a:spLocks noGrp="1"/>
          </p:cNvSpPr>
          <p:nvPr>
            <p:ph type="body" sz="quarter" idx="19" hasCustomPrompt="1"/>
          </p:nvPr>
        </p:nvSpPr>
        <p:spPr>
          <a:xfrm>
            <a:off x="3244850" y="5600494"/>
            <a:ext cx="8485188" cy="592504"/>
          </a:xfrm>
        </p:spPr>
        <p:txBody>
          <a:bodyPr tIns="91440" bIns="0" anchor="t" anchorCtr="0"/>
          <a:lstStyle>
            <a:lvl1pPr>
              <a:spcAft>
                <a:spcPts val="0"/>
              </a:spcAft>
              <a:buFontTx/>
              <a:buNone/>
              <a:defRPr sz="1600" b="0" i="0" cap="none" baseline="0">
                <a:solidFill>
                  <a:schemeClr val="tx1"/>
                </a:solidFill>
                <a:latin typeface="+mn-lt"/>
                <a:ea typeface="Roboto" panose="02000000000000000000" pitchFamily="2" charset="0"/>
                <a:cs typeface="Verdana" panose="020B0604030504040204" pitchFamily="34" charset="0"/>
              </a:defRPr>
            </a:lvl1pPr>
            <a:lvl2pPr>
              <a:spcAft>
                <a:spcPts val="0"/>
              </a:spcAft>
              <a:buFontTx/>
              <a:buNone/>
              <a:defRPr sz="1600" b="0" i="0" cap="none" baseline="0">
                <a:solidFill>
                  <a:schemeClr val="tx1"/>
                </a:solidFill>
                <a:latin typeface="+mn-lt"/>
                <a:ea typeface="Roboto" panose="02000000000000000000" pitchFamily="2" charset="0"/>
                <a:cs typeface="Verdana" panose="020B0604030504040204" pitchFamily="34" charset="0"/>
              </a:defRPr>
            </a:lvl2pPr>
            <a:lvl3pPr marL="0" indent="0">
              <a:spcAft>
                <a:spcPts val="0"/>
              </a:spcAft>
              <a:buFontTx/>
              <a:buNone/>
              <a:defRPr sz="1600" b="0" i="0" cap="none" baseline="0">
                <a:solidFill>
                  <a:schemeClr val="tx1"/>
                </a:solidFill>
                <a:latin typeface="+mn-lt"/>
                <a:ea typeface="Roboto" panose="02000000000000000000" pitchFamily="2" charset="0"/>
                <a:cs typeface="Verdana" panose="020B0604030504040204" pitchFamily="34" charset="0"/>
              </a:defRPr>
            </a:lvl3pPr>
            <a:lvl4pPr marL="0" indent="0">
              <a:spcAft>
                <a:spcPts val="0"/>
              </a:spcAft>
              <a:buFontTx/>
              <a:buNone/>
              <a:defRPr sz="1600" b="0" i="0" cap="none" baseline="0">
                <a:solidFill>
                  <a:schemeClr val="tx1"/>
                </a:solidFill>
                <a:latin typeface="+mn-lt"/>
                <a:ea typeface="Roboto" panose="02000000000000000000" pitchFamily="2" charset="0"/>
                <a:cs typeface="Verdana" panose="020B0604030504040204" pitchFamily="34" charset="0"/>
              </a:defRPr>
            </a:lvl4pPr>
            <a:lvl5pPr marL="0" indent="0">
              <a:spcAft>
                <a:spcPts val="0"/>
              </a:spcAft>
              <a:buFontTx/>
              <a:buNone/>
              <a:defRPr sz="1600" b="0" i="0" cap="none" baseline="0">
                <a:solidFill>
                  <a:schemeClr val="tx1"/>
                </a:solidFill>
                <a:latin typeface="+mn-lt"/>
                <a:ea typeface="Roboto" panose="02000000000000000000" pitchFamily="2" charset="0"/>
                <a:cs typeface="Verdana" panose="020B0604030504040204" pitchFamily="34" charset="0"/>
              </a:defRPr>
            </a:lvl5pPr>
            <a:lvl6pPr marL="0" indent="0">
              <a:spcAft>
                <a:spcPts val="0"/>
              </a:spcAft>
              <a:buFontTx/>
              <a:buNone/>
              <a:defRPr sz="1600" b="0" i="0" cap="none" baseline="0">
                <a:solidFill>
                  <a:schemeClr val="tx1"/>
                </a:solidFill>
                <a:latin typeface="+mn-lt"/>
                <a:ea typeface="Roboto" panose="02000000000000000000" pitchFamily="2" charset="0"/>
                <a:cs typeface="Verdana" panose="020B0604030504040204" pitchFamily="34" charset="0"/>
              </a:defRPr>
            </a:lvl6pPr>
            <a:lvl7pPr marL="0" indent="0">
              <a:spcAft>
                <a:spcPts val="0"/>
              </a:spcAft>
              <a:buFontTx/>
              <a:buNone/>
              <a:defRPr sz="1600" b="0" i="0" cap="none" baseline="0">
                <a:solidFill>
                  <a:schemeClr val="tx1"/>
                </a:solidFill>
                <a:latin typeface="+mn-lt"/>
                <a:ea typeface="Roboto" panose="02000000000000000000" pitchFamily="2" charset="0"/>
                <a:cs typeface="Verdana" panose="020B0604030504040204" pitchFamily="34" charset="0"/>
              </a:defRPr>
            </a:lvl7pPr>
            <a:lvl8pPr marL="0" indent="0">
              <a:spcAft>
                <a:spcPts val="0"/>
              </a:spcAft>
              <a:buFontTx/>
              <a:buNone/>
              <a:defRPr sz="1600" b="0" i="0" cap="none" baseline="0">
                <a:solidFill>
                  <a:schemeClr val="tx1"/>
                </a:solidFill>
                <a:latin typeface="+mn-lt"/>
                <a:ea typeface="Roboto" panose="02000000000000000000" pitchFamily="2" charset="0"/>
                <a:cs typeface="Verdana" panose="020B0604030504040204" pitchFamily="34" charset="0"/>
              </a:defRPr>
            </a:lvl8pPr>
            <a:lvl9pPr marL="0" indent="0">
              <a:spcAft>
                <a:spcPts val="0"/>
              </a:spcAft>
              <a:buFontTx/>
              <a:buNone/>
              <a:defRPr sz="1600" b="0" i="0" cap="none" baseline="0">
                <a:solidFill>
                  <a:schemeClr val="tx1"/>
                </a:solidFill>
                <a:latin typeface="+mn-lt"/>
                <a:ea typeface="Roboto" panose="02000000000000000000" pitchFamily="2" charset="0"/>
                <a:cs typeface="Verdana" panose="020B0604030504040204" pitchFamily="34" charset="0"/>
              </a:defRPr>
            </a:lvl9pPr>
          </a:lstStyle>
          <a:p>
            <a:pPr lvl="8"/>
            <a:r>
              <a:rPr lang="en-US"/>
              <a:t>Subhead</a:t>
            </a:r>
          </a:p>
        </p:txBody>
      </p:sp>
      <p:sp>
        <p:nvSpPr>
          <p:cNvPr id="13" name="Date Placeholder 6">
            <a:extLst>
              <a:ext uri="{FF2B5EF4-FFF2-40B4-BE49-F238E27FC236}">
                <a16:creationId xmlns:a16="http://schemas.microsoft.com/office/drawing/2014/main" id="{03F3041D-0132-AF45-9882-66CA3ABBE144}"/>
              </a:ext>
            </a:extLst>
          </p:cNvPr>
          <p:cNvSpPr>
            <a:spLocks noGrp="1"/>
          </p:cNvSpPr>
          <p:nvPr>
            <p:ph type="dt" sz="half" idx="21"/>
          </p:nvPr>
        </p:nvSpPr>
        <p:spPr>
          <a:xfrm>
            <a:off x="3244848" y="6192998"/>
            <a:ext cx="8485185" cy="329563"/>
          </a:xfrm>
          <a:prstGeom prst="rect">
            <a:avLst/>
          </a:prstGeom>
        </p:spPr>
        <p:txBody>
          <a:bodyPr lIns="0" tIns="91440" rIns="0" bIns="0" anchor="t" anchorCtr="0"/>
          <a:lstStyle>
            <a:lvl1pPr>
              <a:defRPr sz="1000">
                <a:solidFill>
                  <a:schemeClr val="tx1"/>
                </a:solidFill>
              </a:defRPr>
            </a:lvl1pPr>
            <a:lvl2pPr>
              <a:defRPr sz="1000">
                <a:solidFill>
                  <a:schemeClr val="tx1"/>
                </a:solidFill>
              </a:defRPr>
            </a:lvl2pPr>
            <a:lvl3pPr>
              <a:defRPr sz="1000">
                <a:solidFill>
                  <a:schemeClr val="tx1"/>
                </a:solidFill>
              </a:defRPr>
            </a:lvl3pPr>
            <a:lvl4pPr>
              <a:defRPr sz="1000">
                <a:solidFill>
                  <a:schemeClr val="tx1"/>
                </a:solidFill>
              </a:defRPr>
            </a:lvl4pPr>
            <a:lvl5pPr>
              <a:defRPr sz="1000">
                <a:solidFill>
                  <a:schemeClr val="tx1"/>
                </a:solidFill>
              </a:defRPr>
            </a:lvl5pPr>
            <a:lvl6pPr>
              <a:defRPr sz="1000">
                <a:solidFill>
                  <a:schemeClr val="tx1"/>
                </a:solidFill>
              </a:defRPr>
            </a:lvl6pPr>
            <a:lvl7pPr>
              <a:defRPr sz="1000">
                <a:solidFill>
                  <a:schemeClr val="tx1"/>
                </a:solidFill>
              </a:defRPr>
            </a:lvl7pPr>
            <a:lvl8pPr>
              <a:defRPr sz="1000">
                <a:solidFill>
                  <a:schemeClr val="tx1"/>
                </a:solidFill>
              </a:defRPr>
            </a:lvl8pPr>
            <a:lvl9pPr marL="0">
              <a:defRPr sz="1000">
                <a:solidFill>
                  <a:schemeClr val="tx1"/>
                </a:solidFill>
              </a:defRPr>
            </a:lvl9pPr>
          </a:lstStyle>
          <a:p>
            <a:pPr lvl="8" indent="-3200400"/>
            <a:r>
              <a:rPr lang="en-US"/>
              <a:t>Date</a:t>
            </a:r>
          </a:p>
        </p:txBody>
      </p:sp>
    </p:spTree>
    <p:extLst>
      <p:ext uri="{BB962C8B-B14F-4D97-AF65-F5344CB8AC3E}">
        <p14:creationId xmlns:p14="http://schemas.microsoft.com/office/powerpoint/2010/main" val="2147041043"/>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Layouts instructio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371B76C-0D0F-414F-8D72-65F7BF341345}"/>
              </a:ext>
            </a:extLst>
          </p:cNvPr>
          <p:cNvSpPr>
            <a:spLocks noGrp="1"/>
          </p:cNvSpPr>
          <p:nvPr>
            <p:ph type="ftr" sz="quarter" idx="11"/>
          </p:nvPr>
        </p:nvSpPr>
        <p:spPr/>
        <p:txBody>
          <a:bodyPr/>
          <a:lstStyle/>
          <a:p>
            <a:r>
              <a:rPr lang="en-US" dirty="0"/>
              <a:t>© Tufts Medicine 2022  |  Private and confidential. Not for redistribution.</a:t>
            </a:r>
          </a:p>
        </p:txBody>
      </p:sp>
      <p:sp>
        <p:nvSpPr>
          <p:cNvPr id="7" name="Slide Number Placeholder 6">
            <a:extLst>
              <a:ext uri="{FF2B5EF4-FFF2-40B4-BE49-F238E27FC236}">
                <a16:creationId xmlns:a16="http://schemas.microsoft.com/office/drawing/2014/main" id="{5D830462-9B5C-594B-BFB6-416B852F1C5A}"/>
              </a:ext>
            </a:extLst>
          </p:cNvPr>
          <p:cNvSpPr>
            <a:spLocks noGrp="1"/>
          </p:cNvSpPr>
          <p:nvPr>
            <p:ph type="sldNum" sz="quarter" idx="12"/>
          </p:nvPr>
        </p:nvSpPr>
        <p:spPr/>
        <p:txBody>
          <a:bodyPr/>
          <a:lstStyle/>
          <a:p>
            <a:fld id="{63DCA5C9-2E11-4C67-86EB-AE1DE127DC64}" type="slidenum">
              <a:rPr lang="en-US" smtClean="0"/>
              <a:pPr/>
              <a:t>‹Nº›</a:t>
            </a:fld>
            <a:endParaRPr lang="en-US" dirty="0"/>
          </a:p>
        </p:txBody>
      </p:sp>
      <p:sp>
        <p:nvSpPr>
          <p:cNvPr id="8" name="Content Placeholder 4">
            <a:extLst>
              <a:ext uri="{FF2B5EF4-FFF2-40B4-BE49-F238E27FC236}">
                <a16:creationId xmlns:a16="http://schemas.microsoft.com/office/drawing/2014/main" id="{90F80118-2B21-BE44-A100-0777F4265343}"/>
              </a:ext>
            </a:extLst>
          </p:cNvPr>
          <p:cNvSpPr txBox="1">
            <a:spLocks/>
          </p:cNvSpPr>
          <p:nvPr userDrawn="1"/>
        </p:nvSpPr>
        <p:spPr>
          <a:xfrm>
            <a:off x="8470900" y="1576388"/>
            <a:ext cx="3259138" cy="4830762"/>
          </a:xfrm>
          <a:prstGeom prst="rect">
            <a:avLst/>
          </a:prstGeom>
        </p:spPr>
        <p:txBody>
          <a:bodyPr lIns="0" tIns="0" rIns="0" bIns="0"/>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r>
              <a:rPr lang="en-US" sz="1200" b="1" dirty="0">
                <a:ea typeface="Corbel" charset="0"/>
                <a:cs typeface="Corbel" charset="0"/>
              </a:rPr>
              <a:t>Slide layouts</a:t>
            </a:r>
            <a:endParaRPr lang="en-US" sz="1200" dirty="0">
              <a:ea typeface="Corbel" charset="0"/>
              <a:cs typeface="Corbel" charset="0"/>
            </a:endParaRPr>
          </a:p>
          <a:p>
            <a:r>
              <a:rPr lang="en-US" sz="1200" dirty="0">
                <a:ea typeface="Corbel" charset="0"/>
                <a:cs typeface="Corbel" charset="0"/>
              </a:rPr>
              <a:t>A variety of slides are available for you to choose from when building a PPT presentation. The layouts are presented on the following slides. As you build slides you can choose which layout best fits your content. </a:t>
            </a:r>
          </a:p>
          <a:p>
            <a:pPr marL="228600" indent="-228600">
              <a:buFont typeface="+mj-lt"/>
              <a:buAutoNum type="arabicPeriod"/>
            </a:pPr>
            <a:r>
              <a:rPr lang="en-US" sz="1200" dirty="0">
                <a:ea typeface="Corbel" charset="0"/>
                <a:cs typeface="Corbel" charset="0"/>
              </a:rPr>
              <a:t>Under the Home tab, click the “Layout” button to open the options.</a:t>
            </a:r>
          </a:p>
          <a:p>
            <a:pPr marL="228600" indent="-228600">
              <a:buFont typeface="+mj-lt"/>
              <a:buAutoNum type="arabicPeriod"/>
            </a:pPr>
            <a:r>
              <a:rPr lang="en-US" sz="1200" dirty="0">
                <a:ea typeface="Corbel" charset="0"/>
                <a:cs typeface="Corbel" charset="0"/>
              </a:rPr>
              <a:t>Clicking your choice will bring up the </a:t>
            </a:r>
            <a:br>
              <a:rPr lang="en-US" sz="1200" dirty="0">
                <a:ea typeface="Corbel" charset="0"/>
                <a:cs typeface="Corbel" charset="0"/>
              </a:rPr>
            </a:br>
            <a:r>
              <a:rPr lang="en-US" sz="1200" dirty="0">
                <a:ea typeface="Corbel" charset="0"/>
                <a:cs typeface="Corbel" charset="0"/>
              </a:rPr>
              <a:t>page layout. </a:t>
            </a:r>
          </a:p>
          <a:p>
            <a:pPr marL="228600" indent="-228600">
              <a:buFont typeface="+mj-lt"/>
              <a:buAutoNum type="arabicPeriod"/>
            </a:pPr>
            <a:r>
              <a:rPr lang="en-US" sz="1200" dirty="0">
                <a:ea typeface="Corbel" charset="0"/>
                <a:cs typeface="Corbel" charset="0"/>
              </a:rPr>
              <a:t>A variety of covers, dividers, and content slides are available to build your presentation, with variations of each.</a:t>
            </a:r>
          </a:p>
          <a:p>
            <a:pPr marL="228600" indent="-228600">
              <a:buFont typeface="+mj-lt"/>
              <a:buAutoNum type="arabicPeriod"/>
            </a:pPr>
            <a:r>
              <a:rPr lang="en-US" sz="1200" dirty="0">
                <a:ea typeface="Corbel" charset="0"/>
                <a:cs typeface="Corbel" charset="0"/>
              </a:rPr>
              <a:t>Delete any slides in the following examples</a:t>
            </a:r>
            <a:br>
              <a:rPr lang="en-US" sz="1200" dirty="0">
                <a:ea typeface="Corbel" charset="0"/>
                <a:cs typeface="Corbel" charset="0"/>
              </a:rPr>
            </a:br>
            <a:r>
              <a:rPr lang="en-US" sz="1200" dirty="0">
                <a:ea typeface="Corbel" charset="0"/>
                <a:cs typeface="Corbel" charset="0"/>
              </a:rPr>
              <a:t> that you do not need to use. They are only presented so you can see all of the </a:t>
            </a:r>
            <a:br>
              <a:rPr lang="en-US" sz="1200" dirty="0">
                <a:ea typeface="Corbel" charset="0"/>
                <a:cs typeface="Corbel" charset="0"/>
              </a:rPr>
            </a:br>
            <a:r>
              <a:rPr lang="en-US" sz="1200" dirty="0">
                <a:ea typeface="Corbel" charset="0"/>
                <a:cs typeface="Corbel" charset="0"/>
              </a:rPr>
              <a:t>available layouts.</a:t>
            </a:r>
          </a:p>
        </p:txBody>
      </p:sp>
      <p:pic>
        <p:nvPicPr>
          <p:cNvPr id="10" name="Picture 9">
            <a:extLst>
              <a:ext uri="{FF2B5EF4-FFF2-40B4-BE49-F238E27FC236}">
                <a16:creationId xmlns:a16="http://schemas.microsoft.com/office/drawing/2014/main" id="{5F5C606E-7600-1D40-9617-DE92CC3256B7}"/>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 t="-4" r="-23167" b="-332073"/>
          <a:stretch/>
        </p:blipFill>
        <p:spPr>
          <a:xfrm>
            <a:off x="1492250" y="1576388"/>
            <a:ext cx="6750049" cy="3929062"/>
          </a:xfrm>
          <a:prstGeom prst="rect">
            <a:avLst/>
          </a:prstGeom>
          <a:solidFill>
            <a:schemeClr val="tx2">
              <a:lumMod val="20000"/>
              <a:lumOff val="80000"/>
            </a:schemeClr>
          </a:solidFill>
          <a:ln>
            <a:solidFill>
              <a:schemeClr val="tx2"/>
            </a:solidFill>
          </a:ln>
        </p:spPr>
      </p:pic>
      <p:pic>
        <p:nvPicPr>
          <p:cNvPr id="11" name="Picture 10">
            <a:extLst>
              <a:ext uri="{FF2B5EF4-FFF2-40B4-BE49-F238E27FC236}">
                <a16:creationId xmlns:a16="http://schemas.microsoft.com/office/drawing/2014/main" id="{65CC8236-0AC6-F743-9874-50669FA51B52}"/>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3412929" y="2446317"/>
            <a:ext cx="3230147" cy="3052160"/>
          </a:xfrm>
          <a:prstGeom prst="rect">
            <a:avLst/>
          </a:prstGeom>
          <a:ln>
            <a:noFill/>
          </a:ln>
        </p:spPr>
      </p:pic>
      <p:pic>
        <p:nvPicPr>
          <p:cNvPr id="12" name="Picture 11">
            <a:extLst>
              <a:ext uri="{FF2B5EF4-FFF2-40B4-BE49-F238E27FC236}">
                <a16:creationId xmlns:a16="http://schemas.microsoft.com/office/drawing/2014/main" id="{1988B8C0-5077-B641-9925-EDFB9A4B6B19}"/>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2884239" y="2031525"/>
            <a:ext cx="528690" cy="528690"/>
          </a:xfrm>
          <a:prstGeom prst="rect">
            <a:avLst/>
          </a:prstGeom>
        </p:spPr>
      </p:pic>
      <p:sp>
        <p:nvSpPr>
          <p:cNvPr id="13" name="TextBox 12">
            <a:extLst>
              <a:ext uri="{FF2B5EF4-FFF2-40B4-BE49-F238E27FC236}">
                <a16:creationId xmlns:a16="http://schemas.microsoft.com/office/drawing/2014/main" id="{E6DD46E5-62AA-9E40-A927-775456789545}"/>
              </a:ext>
            </a:extLst>
          </p:cNvPr>
          <p:cNvSpPr txBox="1"/>
          <p:nvPr userDrawn="1"/>
        </p:nvSpPr>
        <p:spPr>
          <a:xfrm>
            <a:off x="1492249" y="457199"/>
            <a:ext cx="6750050" cy="793751"/>
          </a:xfrm>
          <a:prstGeom prst="rect">
            <a:avLst/>
          </a:prstGeom>
          <a:noFill/>
        </p:spPr>
        <p:txBody>
          <a:bodyPr wrap="square" lIns="0" tIns="365760" rIns="0" bIns="0" rtlCol="0">
            <a:noAutofit/>
          </a:bodyPr>
          <a:lstStyle/>
          <a:p>
            <a:pPr marL="0" indent="-3657600" algn="l">
              <a:spcAft>
                <a:spcPts val="600"/>
              </a:spcAft>
            </a:pPr>
            <a:r>
              <a:rPr kumimoji="0" lang="en-US" sz="3000" b="0" i="0" u="none" strike="noStrike" kern="1200" cap="none" spc="0" normalizeH="0" baseline="0" noProof="0">
                <a:ln>
                  <a:noFill/>
                </a:ln>
                <a:solidFill>
                  <a:schemeClr val="accent1"/>
                </a:solidFill>
                <a:effectLst/>
                <a:uLnTx/>
                <a:uFillTx/>
                <a:latin typeface="Rockwell" panose="02060603020205020403" pitchFamily="18" charset="77"/>
                <a:ea typeface="Roboto Medium" panose="02000000000000000000" pitchFamily="2" charset="0"/>
                <a:cs typeface="Verdana" panose="020B0604030504040204" pitchFamily="34" charset="0"/>
              </a:rPr>
              <a:t>Instructions: Layouts</a:t>
            </a:r>
            <a:endParaRPr lang="en-US" sz="3000" b="0" i="0">
              <a:solidFill>
                <a:schemeClr val="accent1"/>
              </a:solidFill>
              <a:latin typeface="Rockwell" panose="02060603020205020403" pitchFamily="18" charset="77"/>
              <a:ea typeface="Roboto" panose="02000000000000000000" pitchFamily="2" charset="0"/>
              <a:cs typeface="Times New Roman" panose="02020603050405020304" pitchFamily="18" charset="0"/>
            </a:endParaRPr>
          </a:p>
        </p:txBody>
      </p:sp>
      <p:pic>
        <p:nvPicPr>
          <p:cNvPr id="14" name="Picture 13" descr="Logo, icon&#10;&#10;Description automatically generated">
            <a:extLst>
              <a:ext uri="{FF2B5EF4-FFF2-40B4-BE49-F238E27FC236}">
                <a16:creationId xmlns:a16="http://schemas.microsoft.com/office/drawing/2014/main" id="{E862F39D-5291-DC4F-BBFB-93CF60AA2FF3}"/>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30880" y="372268"/>
            <a:ext cx="360363" cy="360363"/>
          </a:xfrm>
          <a:prstGeom prst="rect">
            <a:avLst/>
          </a:prstGeom>
        </p:spPr>
      </p:pic>
    </p:spTree>
    <p:extLst>
      <p:ext uri="{BB962C8B-B14F-4D97-AF65-F5344CB8AC3E}">
        <p14:creationId xmlns:p14="http://schemas.microsoft.com/office/powerpoint/2010/main" val="195384393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xt Styles instructio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BE98EB3-77D2-3B41-B565-7B872F2A4636}"/>
              </a:ext>
            </a:extLst>
          </p:cNvPr>
          <p:cNvSpPr>
            <a:spLocks noGrp="1"/>
          </p:cNvSpPr>
          <p:nvPr>
            <p:ph type="ftr" sz="quarter" idx="13"/>
          </p:nvPr>
        </p:nvSpPr>
        <p:spPr/>
        <p:txBody>
          <a:bodyPr/>
          <a:lstStyle/>
          <a:p>
            <a:r>
              <a:rPr lang="en-US" dirty="0"/>
              <a:t>© Tufts Medicine 2022  |  Private and confidential. Not for redistribution.</a:t>
            </a:r>
          </a:p>
        </p:txBody>
      </p:sp>
      <p:sp>
        <p:nvSpPr>
          <p:cNvPr id="3" name="Slide Number Placeholder 2">
            <a:extLst>
              <a:ext uri="{FF2B5EF4-FFF2-40B4-BE49-F238E27FC236}">
                <a16:creationId xmlns:a16="http://schemas.microsoft.com/office/drawing/2014/main" id="{3B81BF45-6FDB-A441-9E89-7B0B4BBB3701}"/>
              </a:ext>
            </a:extLst>
          </p:cNvPr>
          <p:cNvSpPr>
            <a:spLocks noGrp="1"/>
          </p:cNvSpPr>
          <p:nvPr>
            <p:ph type="sldNum" sz="quarter" idx="14"/>
          </p:nvPr>
        </p:nvSpPr>
        <p:spPr/>
        <p:txBody>
          <a:bodyPr/>
          <a:lstStyle/>
          <a:p>
            <a:fld id="{63DCA5C9-2E11-4C67-86EB-AE1DE127DC64}" type="slidenum">
              <a:rPr lang="en-US" smtClean="0"/>
              <a:pPr/>
              <a:t>‹Nº›</a:t>
            </a:fld>
            <a:endParaRPr lang="en-US" dirty="0"/>
          </a:p>
        </p:txBody>
      </p:sp>
      <p:sp>
        <p:nvSpPr>
          <p:cNvPr id="8" name="Content Placeholder 4">
            <a:extLst>
              <a:ext uri="{FF2B5EF4-FFF2-40B4-BE49-F238E27FC236}">
                <a16:creationId xmlns:a16="http://schemas.microsoft.com/office/drawing/2014/main" id="{6185740E-6E5D-8945-8423-BA8DD954ADC2}"/>
              </a:ext>
            </a:extLst>
          </p:cNvPr>
          <p:cNvSpPr txBox="1">
            <a:spLocks/>
          </p:cNvSpPr>
          <p:nvPr userDrawn="1"/>
        </p:nvSpPr>
        <p:spPr>
          <a:xfrm>
            <a:off x="8470900" y="1576388"/>
            <a:ext cx="3259138" cy="4830762"/>
          </a:xfrm>
          <a:prstGeom prst="rect">
            <a:avLst/>
          </a:prstGeom>
        </p:spPr>
        <p:txBody>
          <a:bodyPr lIns="0" tIns="0" rIns="0" bIns="0"/>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r>
              <a:rPr lang="en-US" sz="1200" b="1" dirty="0">
                <a:ea typeface="Corbel" charset="0"/>
                <a:cs typeface="Corbel" charset="0"/>
              </a:rPr>
              <a:t>Preloaded text styles</a:t>
            </a:r>
            <a:endParaRPr lang="en-US" sz="1200" dirty="0">
              <a:ea typeface="Corbel" charset="0"/>
              <a:cs typeface="Corbel" charset="0"/>
            </a:endParaRPr>
          </a:p>
          <a:p>
            <a:r>
              <a:rPr lang="en-US" sz="1200" dirty="0">
                <a:ea typeface="Corbel" charset="0"/>
                <a:cs typeface="Corbel" charset="0"/>
              </a:rPr>
              <a:t>All approved fonts, sizes, text colors and bullets are preloaded into the ”list level” arrows. Standard body copy is the default “first level”, and you can switch to other pre-approved styles by clicking through the arrows. </a:t>
            </a:r>
            <a:br>
              <a:rPr lang="en-US" sz="1200" dirty="0">
                <a:ea typeface="Corbel" charset="0"/>
                <a:cs typeface="Corbel" charset="0"/>
              </a:rPr>
            </a:br>
            <a:br>
              <a:rPr lang="en-US" sz="1200" dirty="0">
                <a:ea typeface="Corbel" charset="0"/>
                <a:cs typeface="Corbel" charset="0"/>
              </a:rPr>
            </a:br>
            <a:r>
              <a:rPr lang="en-US" sz="1200" dirty="0">
                <a:ea typeface="Corbel" charset="0"/>
                <a:cs typeface="Corbel" charset="0"/>
              </a:rPr>
              <a:t>Using the “Bullet” icon is discouraged, as it will default to the built-in PowerPoint indent/bullet </a:t>
            </a:r>
            <a:br>
              <a:rPr lang="en-US" sz="1200" dirty="0">
                <a:ea typeface="Corbel" charset="0"/>
                <a:cs typeface="Corbel" charset="0"/>
              </a:rPr>
            </a:br>
            <a:r>
              <a:rPr lang="en-US" sz="1200" dirty="0">
                <a:ea typeface="Corbel" charset="0"/>
                <a:cs typeface="Corbel" charset="0"/>
              </a:rPr>
              <a:t>styles and will not make use of the custom indent/bullet styles. </a:t>
            </a:r>
            <a:br>
              <a:rPr lang="en-US" sz="1200" dirty="0">
                <a:ea typeface="Corbel" charset="0"/>
                <a:cs typeface="Corbel" charset="0"/>
              </a:rPr>
            </a:br>
            <a:br>
              <a:rPr lang="en-US" sz="1200" dirty="0">
                <a:ea typeface="Corbel" charset="0"/>
                <a:cs typeface="Corbel" charset="0"/>
              </a:rPr>
            </a:br>
            <a:r>
              <a:rPr lang="en-US" sz="1200" dirty="0">
                <a:ea typeface="Corbel" charset="0"/>
                <a:cs typeface="Corbel" charset="0"/>
              </a:rPr>
              <a:t>Instead, use the “Decrease/Increase List Level” buttons in the Home tab for all text adjustments to ensure all fonts, colors, sizes remain </a:t>
            </a:r>
            <a:br>
              <a:rPr lang="en-US" sz="1200" dirty="0">
                <a:ea typeface="Corbel" charset="0"/>
                <a:cs typeface="Corbel" charset="0"/>
              </a:rPr>
            </a:br>
            <a:r>
              <a:rPr lang="en-US" sz="1200" dirty="0">
                <a:ea typeface="Corbel" charset="0"/>
                <a:cs typeface="Corbel" charset="0"/>
              </a:rPr>
              <a:t>on brand. </a:t>
            </a:r>
            <a:br>
              <a:rPr lang="en-US" sz="1200" dirty="0">
                <a:ea typeface="Corbel" charset="0"/>
                <a:cs typeface="Corbel" charset="0"/>
              </a:rPr>
            </a:br>
            <a:br>
              <a:rPr lang="en-US" sz="1200" dirty="0">
                <a:ea typeface="Corbel" charset="0"/>
                <a:cs typeface="Corbel" charset="0"/>
              </a:rPr>
            </a:br>
            <a:r>
              <a:rPr lang="en-US" sz="1200" dirty="0">
                <a:ea typeface="Corbel" charset="0"/>
                <a:cs typeface="Corbel" charset="0"/>
              </a:rPr>
              <a:t>The standard text options are shown to the left, but different text boxes have different preloaded options depending on the specific layout.</a:t>
            </a:r>
          </a:p>
          <a:p>
            <a:endParaRPr lang="en-US" sz="1200"/>
          </a:p>
        </p:txBody>
      </p:sp>
      <p:grpSp>
        <p:nvGrpSpPr>
          <p:cNvPr id="10" name="Group 9">
            <a:extLst>
              <a:ext uri="{FF2B5EF4-FFF2-40B4-BE49-F238E27FC236}">
                <a16:creationId xmlns:a16="http://schemas.microsoft.com/office/drawing/2014/main" id="{31B66E29-DC4F-404A-A4F2-8860E6327AEB}"/>
              </a:ext>
            </a:extLst>
          </p:cNvPr>
          <p:cNvGrpSpPr/>
          <p:nvPr userDrawn="1"/>
        </p:nvGrpSpPr>
        <p:grpSpPr>
          <a:xfrm>
            <a:off x="1492249" y="1576388"/>
            <a:ext cx="6750049" cy="1080037"/>
            <a:chOff x="1149330" y="1584325"/>
            <a:chExt cx="6734194" cy="1077501"/>
          </a:xfrm>
        </p:grpSpPr>
        <p:pic>
          <p:nvPicPr>
            <p:cNvPr id="11" name="Picture 10">
              <a:extLst>
                <a:ext uri="{FF2B5EF4-FFF2-40B4-BE49-F238E27FC236}">
                  <a16:creationId xmlns:a16="http://schemas.microsoft.com/office/drawing/2014/main" id="{5B97637F-F1E7-A649-88D5-8B461606432E}"/>
                </a:ext>
              </a:extLst>
            </p:cNvPr>
            <p:cNvPicPr>
              <a:picLocks noChangeAspect="1"/>
            </p:cNvPicPr>
            <p:nvPr/>
          </p:nvPicPr>
          <p:blipFill rotWithShape="1">
            <a:blip r:embed="rId3">
              <a:extLst>
                <a:ext uri="{28A0092B-C50C-407E-A947-70E740481C1C}">
                  <a14:useLocalDpi xmlns:a14="http://schemas.microsoft.com/office/drawing/2010/main"/>
                </a:ext>
              </a:extLst>
            </a:blip>
            <a:srcRect l="9203"/>
            <a:stretch/>
          </p:blipFill>
          <p:spPr>
            <a:xfrm>
              <a:off x="1149330" y="1584325"/>
              <a:ext cx="6734194" cy="1077501"/>
            </a:xfrm>
            <a:prstGeom prst="rect">
              <a:avLst/>
            </a:prstGeom>
            <a:ln>
              <a:noFill/>
            </a:ln>
          </p:spPr>
        </p:pic>
        <p:sp>
          <p:nvSpPr>
            <p:cNvPr id="12" name="TextBox 11">
              <a:extLst>
                <a:ext uri="{FF2B5EF4-FFF2-40B4-BE49-F238E27FC236}">
                  <a16:creationId xmlns:a16="http://schemas.microsoft.com/office/drawing/2014/main" id="{E4F6AFDA-68CC-C14D-BF0B-BBE6390E033D}"/>
                </a:ext>
              </a:extLst>
            </p:cNvPr>
            <p:cNvSpPr txBox="1"/>
            <p:nvPr/>
          </p:nvSpPr>
          <p:spPr>
            <a:xfrm>
              <a:off x="5786518" y="1855811"/>
              <a:ext cx="557460" cy="707887"/>
            </a:xfrm>
            <a:prstGeom prst="rect">
              <a:avLst/>
            </a:prstGeom>
            <a:noFill/>
          </p:spPr>
          <p:txBody>
            <a:bodyPr wrap="square" rtlCol="0">
              <a:spAutoFit/>
            </a:bodyPr>
            <a:lstStyle/>
            <a:p>
              <a:r>
                <a:rPr lang="en-US" sz="4000" dirty="0">
                  <a:solidFill>
                    <a:srgbClr val="C00000"/>
                  </a:solidFill>
                </a:rPr>
                <a:t>X</a:t>
              </a:r>
            </a:p>
          </p:txBody>
        </p:sp>
        <p:sp>
          <p:nvSpPr>
            <p:cNvPr id="14" name="Oval 13">
              <a:extLst>
                <a:ext uri="{FF2B5EF4-FFF2-40B4-BE49-F238E27FC236}">
                  <a16:creationId xmlns:a16="http://schemas.microsoft.com/office/drawing/2014/main" id="{B8E7A103-7DC5-EC4B-9415-1EB8C6EFBCDE}"/>
                </a:ext>
              </a:extLst>
            </p:cNvPr>
            <p:cNvSpPr/>
            <p:nvPr/>
          </p:nvSpPr>
          <p:spPr bwMode="auto">
            <a:xfrm>
              <a:off x="6500812" y="2021681"/>
              <a:ext cx="678657" cy="385763"/>
            </a:xfrm>
            <a:prstGeom prst="ellipse">
              <a:avLst/>
            </a:prstGeom>
            <a:noFill/>
            <a:ln w="38100" cap="flat">
              <a:solidFill>
                <a:srgbClr val="C00000"/>
              </a:solidFill>
              <a:bevel/>
              <a:headEnd/>
              <a:tailEnd/>
            </a:ln>
            <a:effectLst/>
          </p:spPr>
          <p:txBody>
            <a:bodyPr wrap="none" rtlCol="0" anchor="ctr"/>
            <a:lstStyle/>
            <a:p>
              <a:pPr algn="ctr"/>
              <a:endParaRPr lang="en-US" dirty="0"/>
            </a:p>
          </p:txBody>
        </p:sp>
      </p:grpSp>
      <p:sp>
        <p:nvSpPr>
          <p:cNvPr id="15" name="TextBox 14">
            <a:extLst>
              <a:ext uri="{FF2B5EF4-FFF2-40B4-BE49-F238E27FC236}">
                <a16:creationId xmlns:a16="http://schemas.microsoft.com/office/drawing/2014/main" id="{07B2E404-454A-F44E-A26A-77501CC24913}"/>
              </a:ext>
            </a:extLst>
          </p:cNvPr>
          <p:cNvSpPr txBox="1"/>
          <p:nvPr userDrawn="1"/>
        </p:nvSpPr>
        <p:spPr>
          <a:xfrm>
            <a:off x="1492249" y="2968626"/>
            <a:ext cx="6746873" cy="2795023"/>
          </a:xfrm>
          <a:prstGeom prst="rect">
            <a:avLst/>
          </a:prstGeom>
          <a:noFill/>
        </p:spPr>
        <p:txBody>
          <a:bodyPr wrap="square" lIns="0" tIns="91440" rIns="0" bIns="0" rtlCol="0">
            <a:normAutofit/>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000000"/>
                </a:solidFill>
                <a:effectLst/>
                <a:uLnTx/>
                <a:uFillTx/>
                <a:latin typeface="+mn-lt"/>
                <a:ea typeface="Roboto" panose="02000000000000000000" pitchFamily="2" charset="0"/>
                <a:cs typeface="Times New Roman" panose="02020603050405020304" pitchFamily="18" charset="0"/>
              </a:rPr>
              <a:t>Text level 1 – 18pt Arial (body copy)</a:t>
            </a:r>
          </a:p>
          <a:p>
            <a:pPr marL="0" marR="0" lvl="1" indent="0" algn="l" defTabSz="914400" rtl="0" eaLnBrk="1" fontAlgn="auto" latinLnBrk="0" hangingPunct="1">
              <a:lnSpc>
                <a:spcPct val="100000"/>
              </a:lnSpc>
              <a:spcBef>
                <a:spcPts val="0"/>
              </a:spcBef>
              <a:spcAft>
                <a:spcPts val="600"/>
              </a:spcAft>
              <a:buClr>
                <a:srgbClr val="00348E"/>
              </a:buClr>
              <a:buSzTx/>
              <a:buFontTx/>
              <a:buNone/>
              <a:tabLst>
                <a:tab pos="280988" algn="l"/>
              </a:tabLst>
              <a:defRPr/>
            </a:pPr>
            <a:r>
              <a:rPr kumimoji="0" lang="en-US" sz="1800" b="1" i="0" u="none" strike="noStrike" kern="1200" cap="none" spc="0" normalizeH="0" baseline="0" noProof="0">
                <a:ln>
                  <a:noFill/>
                </a:ln>
                <a:solidFill>
                  <a:schemeClr val="tx2"/>
                </a:solidFill>
                <a:effectLst/>
                <a:uLnTx/>
                <a:uFillTx/>
                <a:latin typeface="+mn-lt"/>
                <a:ea typeface="Roboto" panose="02000000000000000000" pitchFamily="2" charset="0"/>
                <a:cs typeface="Times New Roman" panose="02020603050405020304" pitchFamily="18" charset="0"/>
              </a:rPr>
              <a:t>Text level 2 – 18pt Arial Bold (Subhead)</a:t>
            </a:r>
          </a:p>
          <a:p>
            <a:pPr marL="283464" marR="0" lvl="2" indent="-283464" algn="l" defTabSz="292608" rtl="0" eaLnBrk="1" fontAlgn="auto" latinLnBrk="0" hangingPunct="1">
              <a:lnSpc>
                <a:spcPct val="100000"/>
              </a:lnSpc>
              <a:spcBef>
                <a:spcPts val="0"/>
              </a:spcBef>
              <a:spcAft>
                <a:spcPts val="600"/>
              </a:spcAft>
              <a:buClr>
                <a:srgbClr val="000000"/>
              </a:buClr>
              <a:buSzTx/>
              <a:buFont typeface="Arial" panose="020B0604020202020204" pitchFamily="34" charset="0"/>
              <a:buChar char="•"/>
              <a:tabLst>
                <a:tab pos="276225" algn="l"/>
                <a:tab pos="584200" algn="l"/>
              </a:tabLst>
              <a:defRPr/>
            </a:pPr>
            <a:r>
              <a:rPr kumimoji="0" lang="en-US" sz="1800" b="0" i="0" u="none" strike="noStrike" kern="1200" cap="none" spc="0" normalizeH="0" baseline="0" noProof="0">
                <a:ln>
                  <a:noFill/>
                </a:ln>
                <a:solidFill>
                  <a:srgbClr val="000000"/>
                </a:solidFill>
                <a:effectLst/>
                <a:uLnTx/>
                <a:uFillTx/>
                <a:latin typeface="+mn-lt"/>
                <a:ea typeface="Roboto" panose="02000000000000000000" pitchFamily="2" charset="0"/>
                <a:cs typeface="Times New Roman" panose="02020603050405020304" pitchFamily="18" charset="0"/>
              </a:rPr>
              <a:t>Text level 3 – 18pt Arial Bullet 1)</a:t>
            </a:r>
          </a:p>
          <a:p>
            <a:pPr marL="568325" marR="0" lvl="3" indent="-285750" algn="l" defTabSz="292608" rtl="0" eaLnBrk="1" fontAlgn="auto" latinLnBrk="0" hangingPunct="1">
              <a:lnSpc>
                <a:spcPct val="100000"/>
              </a:lnSpc>
              <a:spcBef>
                <a:spcPts val="0"/>
              </a:spcBef>
              <a:spcAft>
                <a:spcPts val="600"/>
              </a:spcAft>
              <a:buClr>
                <a:srgbClr val="000000"/>
              </a:buClr>
              <a:buSzPct val="100000"/>
              <a:buFont typeface="Arial" panose="020B0604020202020204" pitchFamily="34" charset="0"/>
              <a:buChar char="•"/>
              <a:tabLst/>
              <a:defRPr/>
            </a:pPr>
            <a:r>
              <a:rPr kumimoji="0" lang="en-US" sz="1600" b="0" i="0" u="none" strike="noStrike" kern="1200" cap="none" spc="0" normalizeH="0" baseline="0" noProof="0">
                <a:ln>
                  <a:noFill/>
                </a:ln>
                <a:solidFill>
                  <a:srgbClr val="000000"/>
                </a:solidFill>
                <a:effectLst/>
                <a:uLnTx/>
                <a:uFillTx/>
                <a:latin typeface="+mn-lt"/>
                <a:ea typeface="Roboto" panose="02000000000000000000" pitchFamily="2" charset="0"/>
                <a:cs typeface="Times New Roman" panose="02020603050405020304" pitchFamily="18" charset="0"/>
              </a:rPr>
              <a:t>Text level 4 – 16pt Arial (Bullet 2)</a:t>
            </a:r>
          </a:p>
          <a:p>
            <a:pPr marL="850392" marR="0" lvl="4" indent="-283464" algn="l" defTabSz="292608" rtl="0" eaLnBrk="1" fontAlgn="auto" latinLnBrk="0" hangingPunct="1">
              <a:lnSpc>
                <a:spcPct val="100000"/>
              </a:lnSpc>
              <a:spcBef>
                <a:spcPts val="0"/>
              </a:spcBef>
              <a:spcAft>
                <a:spcPts val="600"/>
              </a:spcAft>
              <a:buClr>
                <a:srgbClr val="000000"/>
              </a:buClr>
              <a:buSzPct val="100000"/>
              <a:buFont typeface="Arial" panose="020B0604020202020204" pitchFamily="34" charset="0"/>
              <a:buChar char="•"/>
              <a:tabLst>
                <a:tab pos="292608" algn="l"/>
                <a:tab pos="585216" algn="l"/>
              </a:tabLst>
              <a:defRPr/>
            </a:pPr>
            <a:r>
              <a:rPr kumimoji="0" lang="en-US" sz="1600" b="0" i="0" u="none" strike="noStrike" kern="1200" cap="none" spc="0" normalizeH="0" baseline="0" noProof="0">
                <a:ln>
                  <a:noFill/>
                </a:ln>
                <a:solidFill>
                  <a:srgbClr val="000000"/>
                </a:solidFill>
                <a:effectLst/>
                <a:uLnTx/>
                <a:uFillTx/>
                <a:latin typeface="+mn-lt"/>
                <a:ea typeface="Roboto" panose="02000000000000000000" pitchFamily="2" charset="0"/>
                <a:cs typeface="Times New Roman" panose="02020603050405020304" pitchFamily="18" charset="0"/>
              </a:rPr>
              <a:t>Text level 5 – 16pt Arial (Bullet 3)</a:t>
            </a:r>
          </a:p>
          <a:p>
            <a:pPr marL="283464" marR="0" lvl="5" indent="-283464" algn="l" defTabSz="914400" rtl="0" eaLnBrk="1" fontAlgn="auto" latinLnBrk="0" hangingPunct="1">
              <a:lnSpc>
                <a:spcPct val="100000"/>
              </a:lnSpc>
              <a:spcBef>
                <a:spcPts val="0"/>
              </a:spcBef>
              <a:spcAft>
                <a:spcPts val="600"/>
              </a:spcAft>
              <a:buClr>
                <a:srgbClr val="000000"/>
              </a:buClr>
              <a:buSzPct val="100000"/>
              <a:buFont typeface="+mj-lt"/>
              <a:buAutoNum type="arabicPeriod"/>
              <a:tabLst/>
              <a:defRPr/>
            </a:pPr>
            <a:r>
              <a:rPr kumimoji="0" lang="en-US" sz="1800" b="0" i="0" u="none" strike="noStrike" kern="1200" cap="none" spc="0" normalizeH="0" baseline="0" noProof="0">
                <a:ln>
                  <a:noFill/>
                </a:ln>
                <a:solidFill>
                  <a:srgbClr val="000000"/>
                </a:solidFill>
                <a:effectLst/>
                <a:uLnTx/>
                <a:uFillTx/>
                <a:latin typeface="+mn-lt"/>
                <a:ea typeface="Roboto" panose="02000000000000000000" pitchFamily="2" charset="0"/>
                <a:cs typeface="Times New Roman" panose="02020603050405020304" pitchFamily="18" charset="0"/>
              </a:rPr>
              <a:t>Text level 6 – 18pt Arial (Number 1)</a:t>
            </a:r>
          </a:p>
          <a:p>
            <a:pPr marL="566928" marR="0" lvl="6" indent="-283464" algn="l" defTabSz="914400" rtl="0" eaLnBrk="1" fontAlgn="auto" latinLnBrk="0" hangingPunct="1">
              <a:lnSpc>
                <a:spcPct val="100000"/>
              </a:lnSpc>
              <a:spcBef>
                <a:spcPts val="0"/>
              </a:spcBef>
              <a:spcAft>
                <a:spcPts val="600"/>
              </a:spcAft>
              <a:buClr>
                <a:srgbClr val="000000"/>
              </a:buClr>
              <a:buSzPct val="100000"/>
              <a:buFont typeface="+mj-lt"/>
              <a:buAutoNum type="arabicPeriod"/>
              <a:tabLst/>
              <a:defRPr/>
            </a:pPr>
            <a:r>
              <a:rPr kumimoji="0" lang="en-US" sz="1600" b="0" i="0" u="none" strike="noStrike" kern="1200" cap="none" spc="0" normalizeH="0" baseline="0" noProof="0">
                <a:ln>
                  <a:noFill/>
                </a:ln>
                <a:solidFill>
                  <a:srgbClr val="000000"/>
                </a:solidFill>
                <a:effectLst/>
                <a:uLnTx/>
                <a:uFillTx/>
                <a:latin typeface="+mn-lt"/>
                <a:ea typeface="Roboto" panose="02000000000000000000" pitchFamily="2" charset="0"/>
                <a:cs typeface="Times New Roman" panose="02020603050405020304" pitchFamily="18" charset="0"/>
              </a:rPr>
              <a:t>Text level 7 – 16pt Arial (Number 2)</a:t>
            </a:r>
          </a:p>
          <a:p>
            <a:pPr marL="283464" marR="0" lvl="2" indent="-283464" algn="l" defTabSz="292608" rtl="0" eaLnBrk="1" fontAlgn="auto" latinLnBrk="0" hangingPunct="1">
              <a:lnSpc>
                <a:spcPct val="100000"/>
              </a:lnSpc>
              <a:spcBef>
                <a:spcPts val="0"/>
              </a:spcBef>
              <a:spcAft>
                <a:spcPts val="600"/>
              </a:spcAft>
              <a:buClr>
                <a:srgbClr val="000000"/>
              </a:buClr>
              <a:buSzTx/>
              <a:buFont typeface="Arial" panose="020B0604020202020204" pitchFamily="34" charset="0"/>
              <a:buChar char="•"/>
              <a:tabLst>
                <a:tab pos="276225" algn="l"/>
                <a:tab pos="584200" algn="l"/>
              </a:tabLst>
              <a:defRPr/>
            </a:pPr>
            <a:endParaRPr kumimoji="0" lang="en-US" sz="1800" b="0" i="0" u="none" strike="noStrike" kern="1200" cap="none" spc="0" normalizeH="0" baseline="0" noProof="0">
              <a:ln>
                <a:noFill/>
              </a:ln>
              <a:solidFill>
                <a:srgbClr val="000000"/>
              </a:solidFill>
              <a:effectLst/>
              <a:uLnTx/>
              <a:uFillTx/>
              <a:latin typeface="+mn-lt"/>
              <a:ea typeface="Roboto" panose="02000000000000000000" pitchFamily="2" charset="0"/>
              <a:cs typeface="Times New Roman" panose="02020603050405020304" pitchFamily="18" charset="0"/>
            </a:endParaRPr>
          </a:p>
          <a:p>
            <a:pPr marL="0" indent="-3657600" algn="l">
              <a:spcAft>
                <a:spcPts val="600"/>
              </a:spcAft>
            </a:pPr>
            <a:endParaRPr lang="en-US" sz="1800" b="0" i="0">
              <a:solidFill>
                <a:schemeClr val="tx1"/>
              </a:solidFill>
              <a:latin typeface="+mn-lt"/>
              <a:ea typeface="Roboto" panose="02000000000000000000" pitchFamily="2" charset="0"/>
              <a:cs typeface="Times New Roman" panose="02020603050405020304" pitchFamily="18" charset="0"/>
            </a:endParaRPr>
          </a:p>
        </p:txBody>
      </p:sp>
      <p:sp>
        <p:nvSpPr>
          <p:cNvPr id="17" name="TextBox 16">
            <a:extLst>
              <a:ext uri="{FF2B5EF4-FFF2-40B4-BE49-F238E27FC236}">
                <a16:creationId xmlns:a16="http://schemas.microsoft.com/office/drawing/2014/main" id="{4843289F-F8DD-BF49-BBFA-52C039B26631}"/>
              </a:ext>
            </a:extLst>
          </p:cNvPr>
          <p:cNvSpPr txBox="1"/>
          <p:nvPr userDrawn="1"/>
        </p:nvSpPr>
        <p:spPr>
          <a:xfrm>
            <a:off x="1492249" y="457199"/>
            <a:ext cx="6750050" cy="793751"/>
          </a:xfrm>
          <a:prstGeom prst="rect">
            <a:avLst/>
          </a:prstGeom>
          <a:noFill/>
        </p:spPr>
        <p:txBody>
          <a:bodyPr wrap="square" lIns="0" tIns="365760" rIns="0" bIns="0" rtlCol="0">
            <a:noAutofit/>
          </a:bodyPr>
          <a:lstStyle/>
          <a:p>
            <a:pPr marL="0" marR="0" indent="-3657600" algn="l" defTabSz="457200" rtl="0" eaLnBrk="1" fontAlgn="auto" latinLnBrk="0" hangingPunct="1">
              <a:lnSpc>
                <a:spcPct val="100000"/>
              </a:lnSpc>
              <a:spcBef>
                <a:spcPts val="0"/>
              </a:spcBef>
              <a:spcAft>
                <a:spcPts val="600"/>
              </a:spcAft>
              <a:buClrTx/>
              <a:buSzTx/>
              <a:buFontTx/>
              <a:buNone/>
              <a:tabLst/>
              <a:defRPr/>
            </a:pPr>
            <a:r>
              <a:rPr kumimoji="0" lang="en-US" sz="3000" b="0" i="0" u="none" strike="noStrike" kern="1200" cap="none" spc="0" normalizeH="0" baseline="0" noProof="0">
                <a:ln>
                  <a:noFill/>
                </a:ln>
                <a:solidFill>
                  <a:schemeClr val="accent1"/>
                </a:solidFill>
                <a:effectLst/>
                <a:uLnTx/>
                <a:uFillTx/>
                <a:latin typeface="Rockwell" panose="02060603020205020403" pitchFamily="18" charset="77"/>
                <a:ea typeface="Roboto Medium" panose="02000000000000000000" pitchFamily="2" charset="0"/>
                <a:cs typeface="Verdana" panose="020B0604030504040204" pitchFamily="34" charset="0"/>
              </a:rPr>
              <a:t>Instructions: Preloaded text styles</a:t>
            </a:r>
            <a:endParaRPr lang="en-US" sz="3000" b="0" i="0">
              <a:solidFill>
                <a:schemeClr val="accent1"/>
              </a:solidFill>
              <a:latin typeface="Rockwell" panose="02060603020205020403" pitchFamily="18" charset="77"/>
              <a:ea typeface="Roboto" panose="02000000000000000000" pitchFamily="2" charset="0"/>
              <a:cs typeface="Times New Roman" panose="02020603050405020304" pitchFamily="18" charset="0"/>
            </a:endParaRPr>
          </a:p>
        </p:txBody>
      </p:sp>
      <p:pic>
        <p:nvPicPr>
          <p:cNvPr id="18" name="Picture 17" descr="Logo, icon&#10;&#10;Description automatically generated">
            <a:extLst>
              <a:ext uri="{FF2B5EF4-FFF2-40B4-BE49-F238E27FC236}">
                <a16:creationId xmlns:a16="http://schemas.microsoft.com/office/drawing/2014/main" id="{0AFD6DBF-4CF5-9C40-B976-FB88B63B9F1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30880" y="372268"/>
            <a:ext cx="360363" cy="360363"/>
          </a:xfrm>
          <a:prstGeom prst="rect">
            <a:avLst/>
          </a:prstGeom>
        </p:spPr>
      </p:pic>
    </p:spTree>
    <p:extLst>
      <p:ext uri="{BB962C8B-B14F-4D97-AF65-F5344CB8AC3E}">
        <p14:creationId xmlns:p14="http://schemas.microsoft.com/office/powerpoint/2010/main" val="503135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Grid System instructio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BE98EB3-77D2-3B41-B565-7B872F2A4636}"/>
              </a:ext>
            </a:extLst>
          </p:cNvPr>
          <p:cNvSpPr>
            <a:spLocks noGrp="1"/>
          </p:cNvSpPr>
          <p:nvPr>
            <p:ph type="ftr" sz="quarter" idx="13"/>
          </p:nvPr>
        </p:nvSpPr>
        <p:spPr/>
        <p:txBody>
          <a:bodyPr/>
          <a:lstStyle/>
          <a:p>
            <a:r>
              <a:rPr lang="en-US" dirty="0"/>
              <a:t>© Tufts Medicine 2022  |  Private and confidential. Not for redistribution.</a:t>
            </a:r>
          </a:p>
        </p:txBody>
      </p:sp>
      <p:sp>
        <p:nvSpPr>
          <p:cNvPr id="3" name="Slide Number Placeholder 2">
            <a:extLst>
              <a:ext uri="{FF2B5EF4-FFF2-40B4-BE49-F238E27FC236}">
                <a16:creationId xmlns:a16="http://schemas.microsoft.com/office/drawing/2014/main" id="{3B81BF45-6FDB-A441-9E89-7B0B4BBB3701}"/>
              </a:ext>
            </a:extLst>
          </p:cNvPr>
          <p:cNvSpPr>
            <a:spLocks noGrp="1"/>
          </p:cNvSpPr>
          <p:nvPr>
            <p:ph type="sldNum" sz="quarter" idx="14"/>
          </p:nvPr>
        </p:nvSpPr>
        <p:spPr/>
        <p:txBody>
          <a:bodyPr/>
          <a:lstStyle/>
          <a:p>
            <a:fld id="{63DCA5C9-2E11-4C67-86EB-AE1DE127DC64}" type="slidenum">
              <a:rPr lang="en-US" smtClean="0"/>
              <a:pPr/>
              <a:t>‹Nº›</a:t>
            </a:fld>
            <a:endParaRPr lang="en-US" dirty="0"/>
          </a:p>
        </p:txBody>
      </p:sp>
      <p:sp>
        <p:nvSpPr>
          <p:cNvPr id="16" name="Content Placeholder 4">
            <a:extLst>
              <a:ext uri="{FF2B5EF4-FFF2-40B4-BE49-F238E27FC236}">
                <a16:creationId xmlns:a16="http://schemas.microsoft.com/office/drawing/2014/main" id="{76810801-5FED-844E-80A8-05F2D1137E42}"/>
              </a:ext>
            </a:extLst>
          </p:cNvPr>
          <p:cNvSpPr txBox="1">
            <a:spLocks/>
          </p:cNvSpPr>
          <p:nvPr userDrawn="1"/>
        </p:nvSpPr>
        <p:spPr>
          <a:xfrm>
            <a:off x="8470899" y="1576388"/>
            <a:ext cx="3259139" cy="4830762"/>
          </a:xfrm>
          <a:prstGeom prst="rect">
            <a:avLst/>
          </a:prstGeom>
        </p:spPr>
        <p:txBody>
          <a:bodyPr lIns="0" tIns="0" rIns="0" bIns="0"/>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r>
              <a:rPr lang="en-US" sz="1200" b="1" dirty="0">
                <a:ea typeface="Corbel" charset="0"/>
                <a:cs typeface="Corbel" charset="0"/>
              </a:rPr>
              <a:t>Grid system</a:t>
            </a:r>
            <a:endParaRPr lang="en-US" sz="1200" dirty="0">
              <a:ea typeface="Corbel" charset="0"/>
              <a:cs typeface="Corbel" charset="0"/>
            </a:endParaRPr>
          </a:p>
          <a:p>
            <a:r>
              <a:rPr lang="en-US" sz="1200" dirty="0">
                <a:ea typeface="Corbel" charset="0"/>
                <a:cs typeface="Corbel" charset="0"/>
              </a:rPr>
              <a:t>A three column grid system is established for your use. When adding your own text boxes or imagery be sure to build to the grid and align your elements accordingly. You can view guides in a PPT document by following the steps below:</a:t>
            </a:r>
          </a:p>
          <a:p>
            <a:pPr marL="228600" indent="-228600">
              <a:buFont typeface="+mj-lt"/>
              <a:buAutoNum type="arabicPeriod"/>
            </a:pPr>
            <a:r>
              <a:rPr lang="en-US" sz="1200" dirty="0">
                <a:ea typeface="Corbel" charset="0"/>
                <a:cs typeface="Corbel" charset="0"/>
              </a:rPr>
              <a:t>At the top of the screen, go to the PowerPoint “View” tab.</a:t>
            </a:r>
          </a:p>
          <a:p>
            <a:pPr marL="228600" indent="-228600">
              <a:buFont typeface="+mj-lt"/>
              <a:buAutoNum type="arabicPeriod"/>
            </a:pPr>
            <a:r>
              <a:rPr lang="en-US" sz="1200" dirty="0">
                <a:ea typeface="Corbel" charset="0"/>
                <a:cs typeface="Corbel" charset="0"/>
              </a:rPr>
              <a:t>Check the box for “Guides” to turn guides on </a:t>
            </a:r>
            <a:br>
              <a:rPr lang="en-US" sz="1200" dirty="0">
                <a:ea typeface="Corbel" charset="0"/>
                <a:cs typeface="Corbel" charset="0"/>
              </a:rPr>
            </a:br>
            <a:r>
              <a:rPr lang="en-US" sz="1200" dirty="0">
                <a:ea typeface="Corbel" charset="0"/>
                <a:cs typeface="Corbel" charset="0"/>
              </a:rPr>
              <a:t>and off.</a:t>
            </a:r>
          </a:p>
          <a:p>
            <a:pPr marL="228600" indent="-228600">
              <a:buFont typeface="+mj-lt"/>
              <a:buAutoNum type="arabicPeriod"/>
            </a:pPr>
            <a:r>
              <a:rPr lang="en-US" sz="1200" dirty="0">
                <a:ea typeface="Corbel" charset="0"/>
                <a:cs typeface="Corbel" charset="0"/>
              </a:rPr>
              <a:t>Delete this Instructions page when content </a:t>
            </a:r>
            <a:br>
              <a:rPr lang="en-US" sz="1200" dirty="0">
                <a:ea typeface="Corbel" charset="0"/>
                <a:cs typeface="Corbel" charset="0"/>
              </a:rPr>
            </a:br>
            <a:r>
              <a:rPr lang="en-US" sz="1200" dirty="0">
                <a:ea typeface="Corbel" charset="0"/>
                <a:cs typeface="Corbel" charset="0"/>
              </a:rPr>
              <a:t>layout is complete.</a:t>
            </a:r>
          </a:p>
          <a:p>
            <a:endParaRPr lang="en-US" sz="1200" dirty="0"/>
          </a:p>
        </p:txBody>
      </p:sp>
      <p:pic>
        <p:nvPicPr>
          <p:cNvPr id="17" name="Picture 16">
            <a:extLst>
              <a:ext uri="{FF2B5EF4-FFF2-40B4-BE49-F238E27FC236}">
                <a16:creationId xmlns:a16="http://schemas.microsoft.com/office/drawing/2014/main" id="{866E0620-B7E6-8F4F-9A65-14DB3D0F9A0A}"/>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495185" y="1576388"/>
            <a:ext cx="6744180" cy="3792780"/>
          </a:xfrm>
          <a:prstGeom prst="rect">
            <a:avLst/>
          </a:prstGeom>
          <a:solidFill>
            <a:schemeClr val="bg2"/>
          </a:solidFill>
          <a:ln>
            <a:solidFill>
              <a:schemeClr val="tx2"/>
            </a:solidFill>
          </a:ln>
        </p:spPr>
      </p:pic>
      <p:sp>
        <p:nvSpPr>
          <p:cNvPr id="9" name="TextBox 8">
            <a:extLst>
              <a:ext uri="{FF2B5EF4-FFF2-40B4-BE49-F238E27FC236}">
                <a16:creationId xmlns:a16="http://schemas.microsoft.com/office/drawing/2014/main" id="{162F72A6-D562-9D4A-8E61-E64C46D71596}"/>
              </a:ext>
            </a:extLst>
          </p:cNvPr>
          <p:cNvSpPr txBox="1"/>
          <p:nvPr userDrawn="1"/>
        </p:nvSpPr>
        <p:spPr>
          <a:xfrm>
            <a:off x="1492249" y="457199"/>
            <a:ext cx="6750050" cy="793751"/>
          </a:xfrm>
          <a:prstGeom prst="rect">
            <a:avLst/>
          </a:prstGeom>
          <a:noFill/>
        </p:spPr>
        <p:txBody>
          <a:bodyPr wrap="square" lIns="0" tIns="365760" rIns="0" bIns="0" rtlCol="0">
            <a:noAutofit/>
          </a:bodyPr>
          <a:lstStyle/>
          <a:p>
            <a:pPr marL="0" marR="0" indent="-3657600" algn="l" defTabSz="457200" rtl="0" eaLnBrk="1" fontAlgn="auto" latinLnBrk="0" hangingPunct="1">
              <a:lnSpc>
                <a:spcPct val="100000"/>
              </a:lnSpc>
              <a:spcBef>
                <a:spcPts val="0"/>
              </a:spcBef>
              <a:spcAft>
                <a:spcPts val="600"/>
              </a:spcAft>
              <a:buClrTx/>
              <a:buSzTx/>
              <a:buFontTx/>
              <a:buNone/>
              <a:tabLst/>
              <a:defRPr/>
            </a:pPr>
            <a:r>
              <a:rPr kumimoji="0" lang="en-US" sz="3000" b="0" i="0" u="none" strike="noStrike" kern="1200" cap="none" spc="0" normalizeH="0" baseline="0" noProof="0">
                <a:ln>
                  <a:noFill/>
                </a:ln>
                <a:solidFill>
                  <a:schemeClr val="accent1"/>
                </a:solidFill>
                <a:effectLst/>
                <a:uLnTx/>
                <a:uFillTx/>
                <a:latin typeface="Rockwell" panose="02060603020205020403" pitchFamily="18" charset="77"/>
                <a:ea typeface="Roboto Medium" panose="02000000000000000000" pitchFamily="2" charset="0"/>
                <a:cs typeface="Verdana" panose="020B0604030504040204" pitchFamily="34" charset="0"/>
              </a:rPr>
              <a:t>Instructions: Grid System</a:t>
            </a:r>
            <a:endParaRPr lang="en-US" sz="3000" b="0" i="0">
              <a:solidFill>
                <a:schemeClr val="accent1"/>
              </a:solidFill>
              <a:latin typeface="Rockwell" panose="02060603020205020403" pitchFamily="18" charset="77"/>
              <a:ea typeface="Roboto" panose="02000000000000000000" pitchFamily="2" charset="0"/>
              <a:cs typeface="Times New Roman" panose="02020603050405020304" pitchFamily="18" charset="0"/>
            </a:endParaRPr>
          </a:p>
        </p:txBody>
      </p:sp>
      <p:pic>
        <p:nvPicPr>
          <p:cNvPr id="10" name="Picture 9" descr="Logo, icon&#10;&#10;Description automatically generated">
            <a:extLst>
              <a:ext uri="{FF2B5EF4-FFF2-40B4-BE49-F238E27FC236}">
                <a16:creationId xmlns:a16="http://schemas.microsoft.com/office/drawing/2014/main" id="{B4464B05-EF37-0C43-967F-4610205C954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30880" y="372268"/>
            <a:ext cx="360363" cy="360363"/>
          </a:xfrm>
          <a:prstGeom prst="rect">
            <a:avLst/>
          </a:prstGeom>
        </p:spPr>
      </p:pic>
    </p:spTree>
    <p:extLst>
      <p:ext uri="{BB962C8B-B14F-4D97-AF65-F5344CB8AC3E}">
        <p14:creationId xmlns:p14="http://schemas.microsoft.com/office/powerpoint/2010/main" val="226443850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icture insertion instructio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BE98EB3-77D2-3B41-B565-7B872F2A4636}"/>
              </a:ext>
            </a:extLst>
          </p:cNvPr>
          <p:cNvSpPr>
            <a:spLocks noGrp="1"/>
          </p:cNvSpPr>
          <p:nvPr>
            <p:ph type="ftr" sz="quarter" idx="13"/>
          </p:nvPr>
        </p:nvSpPr>
        <p:spPr/>
        <p:txBody>
          <a:bodyPr/>
          <a:lstStyle/>
          <a:p>
            <a:r>
              <a:rPr lang="en-US" dirty="0"/>
              <a:t>© Tufts Medicine 2022  |  Private and confidential. Not for redistribution.</a:t>
            </a:r>
          </a:p>
        </p:txBody>
      </p:sp>
      <p:sp>
        <p:nvSpPr>
          <p:cNvPr id="3" name="Slide Number Placeholder 2">
            <a:extLst>
              <a:ext uri="{FF2B5EF4-FFF2-40B4-BE49-F238E27FC236}">
                <a16:creationId xmlns:a16="http://schemas.microsoft.com/office/drawing/2014/main" id="{3B81BF45-6FDB-A441-9E89-7B0B4BBB3701}"/>
              </a:ext>
            </a:extLst>
          </p:cNvPr>
          <p:cNvSpPr>
            <a:spLocks noGrp="1"/>
          </p:cNvSpPr>
          <p:nvPr>
            <p:ph type="sldNum" sz="quarter" idx="14"/>
          </p:nvPr>
        </p:nvSpPr>
        <p:spPr/>
        <p:txBody>
          <a:bodyPr/>
          <a:lstStyle/>
          <a:p>
            <a:fld id="{63DCA5C9-2E11-4C67-86EB-AE1DE127DC64}" type="slidenum">
              <a:rPr lang="en-US" smtClean="0"/>
              <a:pPr/>
              <a:t>‹Nº›</a:t>
            </a:fld>
            <a:endParaRPr lang="en-US" dirty="0"/>
          </a:p>
        </p:txBody>
      </p:sp>
      <p:sp>
        <p:nvSpPr>
          <p:cNvPr id="16" name="Content Placeholder 4">
            <a:extLst>
              <a:ext uri="{FF2B5EF4-FFF2-40B4-BE49-F238E27FC236}">
                <a16:creationId xmlns:a16="http://schemas.microsoft.com/office/drawing/2014/main" id="{76810801-5FED-844E-80A8-05F2D1137E42}"/>
              </a:ext>
            </a:extLst>
          </p:cNvPr>
          <p:cNvSpPr txBox="1">
            <a:spLocks/>
          </p:cNvSpPr>
          <p:nvPr userDrawn="1"/>
        </p:nvSpPr>
        <p:spPr>
          <a:xfrm>
            <a:off x="6460629" y="4555958"/>
            <a:ext cx="4239125" cy="2003592"/>
          </a:xfrm>
          <a:prstGeom prst="rect">
            <a:avLst/>
          </a:prstGeom>
        </p:spPr>
        <p:txBody>
          <a:bodyPr lIns="0" tIns="0" rIns="0" bIns="0"/>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pPr marL="0" indent="0">
              <a:spcBef>
                <a:spcPts val="900"/>
              </a:spcBef>
              <a:buFont typeface="+mj-lt"/>
              <a:buNone/>
            </a:pPr>
            <a:r>
              <a:rPr lang="en-US" sz="1200" b="1" dirty="0">
                <a:ea typeface="Corbel" charset="0"/>
                <a:cs typeface="Corbel" charset="0"/>
              </a:rPr>
              <a:t>How to use the Crop Tool</a:t>
            </a:r>
          </a:p>
          <a:p>
            <a:pPr marL="0" indent="0">
              <a:buFont typeface="+mj-lt"/>
              <a:buNone/>
            </a:pPr>
            <a:r>
              <a:rPr lang="en-US" sz="1200" dirty="0">
                <a:ea typeface="Corbel" charset="0"/>
                <a:cs typeface="Corbel" charset="0"/>
              </a:rPr>
              <a:t>After inserting the image, use the crop tool to fit the image to the allowed image area if default placement needs adjustment. </a:t>
            </a:r>
          </a:p>
          <a:p>
            <a:pPr marL="228600" indent="-228600">
              <a:buFont typeface="+mj-lt"/>
              <a:buAutoNum type="arabicPeriod"/>
            </a:pPr>
            <a:r>
              <a:rPr lang="en-US" sz="1200" dirty="0">
                <a:ea typeface="Corbel" charset="0"/>
                <a:cs typeface="Corbel" charset="0"/>
              </a:rPr>
              <a:t>In the “Picture Format” tab at the top, select the crop tool.</a:t>
            </a:r>
          </a:p>
          <a:p>
            <a:pPr marL="228600" indent="-228600">
              <a:buFont typeface="+mj-lt"/>
              <a:buAutoNum type="arabicPeriod"/>
            </a:pPr>
            <a:r>
              <a:rPr lang="en-US" sz="1200" dirty="0">
                <a:ea typeface="Corbel" charset="0"/>
                <a:cs typeface="Corbel" charset="0"/>
              </a:rPr>
              <a:t>If necessary, zoom out to see the edges of your photo. Hold “shift” and drag the corner of your image to desired fit.</a:t>
            </a:r>
          </a:p>
          <a:p>
            <a:pPr marL="228600" indent="-228600">
              <a:buFont typeface="+mj-lt"/>
              <a:buAutoNum type="arabicPeriod"/>
            </a:pPr>
            <a:r>
              <a:rPr lang="en-US" sz="1200" dirty="0">
                <a:ea typeface="Corbel" charset="0"/>
                <a:cs typeface="Corbel" charset="0"/>
              </a:rPr>
              <a:t>Image position can be adjusted by selecting the visible portion of the image and moving left or right.</a:t>
            </a:r>
          </a:p>
          <a:p>
            <a:pPr marL="0" indent="0">
              <a:buFont typeface="+mj-lt"/>
              <a:buNone/>
            </a:pPr>
            <a:endParaRPr lang="en-US" sz="1200" dirty="0">
              <a:ea typeface="Corbel" charset="0"/>
              <a:cs typeface="Corbel" charset="0"/>
            </a:endParaRPr>
          </a:p>
          <a:p>
            <a:endParaRPr lang="en-US" sz="1200" dirty="0">
              <a:ea typeface="Corbel" charset="0"/>
              <a:cs typeface="Corbel" charset="0"/>
            </a:endParaRPr>
          </a:p>
          <a:p>
            <a:endParaRPr lang="en-US" sz="1200" dirty="0"/>
          </a:p>
        </p:txBody>
      </p:sp>
      <p:sp>
        <p:nvSpPr>
          <p:cNvPr id="9" name="TextBox 8">
            <a:extLst>
              <a:ext uri="{FF2B5EF4-FFF2-40B4-BE49-F238E27FC236}">
                <a16:creationId xmlns:a16="http://schemas.microsoft.com/office/drawing/2014/main" id="{162F72A6-D562-9D4A-8E61-E64C46D71596}"/>
              </a:ext>
            </a:extLst>
          </p:cNvPr>
          <p:cNvSpPr txBox="1"/>
          <p:nvPr userDrawn="1"/>
        </p:nvSpPr>
        <p:spPr>
          <a:xfrm>
            <a:off x="1492249" y="457199"/>
            <a:ext cx="6750050" cy="793751"/>
          </a:xfrm>
          <a:prstGeom prst="rect">
            <a:avLst/>
          </a:prstGeom>
          <a:noFill/>
        </p:spPr>
        <p:txBody>
          <a:bodyPr wrap="square" lIns="0" tIns="365760" rIns="0" bIns="0" rtlCol="0">
            <a:noAutofit/>
          </a:bodyPr>
          <a:lstStyle/>
          <a:p>
            <a:pPr marL="0" marR="0" indent="-3657600" algn="l" defTabSz="457200" rtl="0" eaLnBrk="1" fontAlgn="auto" latinLnBrk="0" hangingPunct="1">
              <a:lnSpc>
                <a:spcPct val="100000"/>
              </a:lnSpc>
              <a:spcBef>
                <a:spcPts val="0"/>
              </a:spcBef>
              <a:spcAft>
                <a:spcPts val="600"/>
              </a:spcAft>
              <a:buClrTx/>
              <a:buSzTx/>
              <a:buFontTx/>
              <a:buNone/>
              <a:tabLst/>
              <a:defRPr/>
            </a:pPr>
            <a:r>
              <a:rPr kumimoji="0" lang="en-US" sz="3000" b="0" i="0" u="none" strike="noStrike" kern="1200" cap="none" spc="0" normalizeH="0" baseline="0" noProof="0" dirty="0">
                <a:ln>
                  <a:noFill/>
                </a:ln>
                <a:solidFill>
                  <a:schemeClr val="accent1"/>
                </a:solidFill>
                <a:effectLst/>
                <a:uLnTx/>
                <a:uFillTx/>
                <a:latin typeface="Rockwell" panose="02060603020205020403" pitchFamily="18" charset="77"/>
                <a:ea typeface="Roboto Medium" panose="02000000000000000000" pitchFamily="2" charset="0"/>
                <a:cs typeface="Verdana" panose="020B0604030504040204" pitchFamily="34" charset="0"/>
              </a:rPr>
              <a:t>Instructions: Insert a picture</a:t>
            </a:r>
            <a:endParaRPr lang="en-US" sz="3000" b="0" i="0" dirty="0">
              <a:solidFill>
                <a:schemeClr val="accent1"/>
              </a:solidFill>
              <a:latin typeface="Rockwell" panose="02060603020205020403" pitchFamily="18" charset="77"/>
              <a:ea typeface="Roboto" panose="02000000000000000000" pitchFamily="2" charset="0"/>
              <a:cs typeface="Times New Roman" panose="02020603050405020304" pitchFamily="18" charset="0"/>
            </a:endParaRPr>
          </a:p>
        </p:txBody>
      </p:sp>
      <p:pic>
        <p:nvPicPr>
          <p:cNvPr id="10" name="Picture 9" descr="Logo, icon&#10;&#10;Description automatically generated">
            <a:extLst>
              <a:ext uri="{FF2B5EF4-FFF2-40B4-BE49-F238E27FC236}">
                <a16:creationId xmlns:a16="http://schemas.microsoft.com/office/drawing/2014/main" id="{B4464B05-EF37-0C43-967F-4610205C954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30880" y="372268"/>
            <a:ext cx="360363" cy="360363"/>
          </a:xfrm>
          <a:prstGeom prst="rect">
            <a:avLst/>
          </a:prstGeom>
        </p:spPr>
      </p:pic>
      <p:sp>
        <p:nvSpPr>
          <p:cNvPr id="11" name="Content Placeholder 4">
            <a:extLst>
              <a:ext uri="{FF2B5EF4-FFF2-40B4-BE49-F238E27FC236}">
                <a16:creationId xmlns:a16="http://schemas.microsoft.com/office/drawing/2014/main" id="{BCB0CC9D-D527-A64D-8CA1-6F33ED78A3FE}"/>
              </a:ext>
            </a:extLst>
          </p:cNvPr>
          <p:cNvSpPr txBox="1">
            <a:spLocks/>
          </p:cNvSpPr>
          <p:nvPr userDrawn="1"/>
        </p:nvSpPr>
        <p:spPr>
          <a:xfrm>
            <a:off x="1492249" y="4555958"/>
            <a:ext cx="4060325" cy="2003592"/>
          </a:xfrm>
          <a:prstGeom prst="rect">
            <a:avLst/>
          </a:prstGeom>
        </p:spPr>
        <p:txBody>
          <a:bodyPr lIns="0" tIns="0" rIns="0" bIns="0"/>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pPr lvl="0"/>
            <a:r>
              <a:rPr lang="en-US" sz="1200" b="1" dirty="0">
                <a:ea typeface="Corbel" charset="0"/>
                <a:cs typeface="Corbel" charset="0"/>
              </a:rPr>
              <a:t>Inserting a picture</a:t>
            </a:r>
            <a:endParaRPr lang="en-US" sz="1200" dirty="0">
              <a:ea typeface="Corbel" charset="0"/>
              <a:cs typeface="Corbel" charset="0"/>
            </a:endParaRPr>
          </a:p>
          <a:p>
            <a:r>
              <a:rPr lang="en-US" sz="1200" dirty="0">
                <a:ea typeface="Corbel" charset="0"/>
                <a:cs typeface="Corbel" charset="0"/>
              </a:rPr>
              <a:t>The gray box is an image placeholder that provides context as to where an imported image will be in relation to other objects on the slide. </a:t>
            </a:r>
          </a:p>
          <a:p>
            <a:pPr marL="228600" lvl="0" indent="-228600">
              <a:buFont typeface="+mj-lt"/>
              <a:buAutoNum type="arabicPeriod"/>
            </a:pPr>
            <a:r>
              <a:rPr lang="en-US" sz="1200" dirty="0">
                <a:ea typeface="Corbel" charset="0"/>
                <a:cs typeface="Corbel" charset="0"/>
              </a:rPr>
              <a:t>Click on the image icon of the content box to insert </a:t>
            </a:r>
            <a:br>
              <a:rPr lang="en-US" sz="1200" dirty="0">
                <a:ea typeface="Corbel" charset="0"/>
                <a:cs typeface="Corbel" charset="0"/>
              </a:rPr>
            </a:br>
            <a:r>
              <a:rPr lang="en-US" sz="1200" dirty="0">
                <a:ea typeface="Corbel" charset="0"/>
                <a:cs typeface="Corbel" charset="0"/>
              </a:rPr>
              <a:t>an image.</a:t>
            </a:r>
          </a:p>
          <a:p>
            <a:pPr marL="228600" indent="-228600">
              <a:buFont typeface="+mj-lt"/>
              <a:buAutoNum type="arabicPeriod"/>
            </a:pPr>
            <a:r>
              <a:rPr lang="en-US" sz="1200" dirty="0">
                <a:ea typeface="Corbel" charset="0"/>
                <a:cs typeface="Corbel" charset="0"/>
              </a:rPr>
              <a:t>Navigate to and select the picture you want to place.</a:t>
            </a:r>
          </a:p>
          <a:p>
            <a:pPr marL="0" indent="0">
              <a:buFont typeface="+mj-lt"/>
              <a:buNone/>
            </a:pPr>
            <a:endParaRPr lang="en-US" sz="1200" dirty="0">
              <a:ea typeface="Corbel" charset="0"/>
              <a:cs typeface="Corbel" charset="0"/>
            </a:endParaRPr>
          </a:p>
          <a:p>
            <a:endParaRPr lang="en-US" sz="1200" dirty="0">
              <a:ea typeface="Corbel" charset="0"/>
              <a:cs typeface="Corbel" charset="0"/>
            </a:endParaRPr>
          </a:p>
          <a:p>
            <a:endParaRPr lang="en-US" sz="1200" dirty="0"/>
          </a:p>
        </p:txBody>
      </p:sp>
      <p:pic>
        <p:nvPicPr>
          <p:cNvPr id="13" name="Picture 12">
            <a:extLst>
              <a:ext uri="{FF2B5EF4-FFF2-40B4-BE49-F238E27FC236}">
                <a16:creationId xmlns:a16="http://schemas.microsoft.com/office/drawing/2014/main" id="{7CEB8A69-88E3-4C48-B9A3-77A76C0F411D}"/>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b="26425"/>
          <a:stretch/>
        </p:blipFill>
        <p:spPr>
          <a:xfrm>
            <a:off x="1492246" y="1576388"/>
            <a:ext cx="4337992" cy="2790515"/>
          </a:xfrm>
          <a:prstGeom prst="rect">
            <a:avLst/>
          </a:prstGeom>
          <a:solidFill>
            <a:schemeClr val="bg2"/>
          </a:solidFill>
          <a:ln>
            <a:solidFill>
              <a:schemeClr val="tx2"/>
            </a:solidFill>
          </a:ln>
        </p:spPr>
      </p:pic>
      <p:pic>
        <p:nvPicPr>
          <p:cNvPr id="12" name="Picture 11">
            <a:extLst>
              <a:ext uri="{FF2B5EF4-FFF2-40B4-BE49-F238E27FC236}">
                <a16:creationId xmlns:a16="http://schemas.microsoft.com/office/drawing/2014/main" id="{20184767-226B-2E43-B6CF-3700A643865D}"/>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4416556" y="3668396"/>
            <a:ext cx="528690" cy="528690"/>
          </a:xfrm>
          <a:prstGeom prst="rect">
            <a:avLst/>
          </a:prstGeom>
        </p:spPr>
      </p:pic>
      <p:pic>
        <p:nvPicPr>
          <p:cNvPr id="14" name="Picture 13">
            <a:extLst>
              <a:ext uri="{FF2B5EF4-FFF2-40B4-BE49-F238E27FC236}">
                <a16:creationId xmlns:a16="http://schemas.microsoft.com/office/drawing/2014/main" id="{D598944C-EBDE-2440-8195-233922659D5C}"/>
              </a:ext>
            </a:extLst>
          </p:cNvPr>
          <p:cNvPicPr>
            <a:picLocks noChangeAspect="1"/>
          </p:cNvPicPr>
          <p:nvPr userDrawn="1"/>
        </p:nvPicPr>
        <p:blipFill>
          <a:blip r:embed="rId6" cstate="print">
            <a:extLst>
              <a:ext uri="{28A0092B-C50C-407E-A947-70E740481C1C}">
                <a14:useLocalDpi xmlns:a14="http://schemas.microsoft.com/office/drawing/2010/main" val="0"/>
              </a:ext>
            </a:extLst>
          </a:blip>
          <a:srcRect l="4269" r="4269"/>
          <a:stretch/>
        </p:blipFill>
        <p:spPr>
          <a:xfrm>
            <a:off x="6460629" y="1576388"/>
            <a:ext cx="4337992" cy="2790515"/>
          </a:xfrm>
          <a:prstGeom prst="rect">
            <a:avLst/>
          </a:prstGeom>
          <a:solidFill>
            <a:schemeClr val="bg2"/>
          </a:solidFill>
          <a:ln>
            <a:solidFill>
              <a:schemeClr val="tx2"/>
            </a:solidFill>
          </a:ln>
        </p:spPr>
      </p:pic>
      <p:sp>
        <p:nvSpPr>
          <p:cNvPr id="15" name="Oval 14">
            <a:extLst>
              <a:ext uri="{FF2B5EF4-FFF2-40B4-BE49-F238E27FC236}">
                <a16:creationId xmlns:a16="http://schemas.microsoft.com/office/drawing/2014/main" id="{75038391-20E1-D64D-8E66-F5469BDE1AAC}"/>
              </a:ext>
            </a:extLst>
          </p:cNvPr>
          <p:cNvSpPr/>
          <p:nvPr userDrawn="1"/>
        </p:nvSpPr>
        <p:spPr bwMode="auto">
          <a:xfrm>
            <a:off x="6511160" y="1453946"/>
            <a:ext cx="680255" cy="386671"/>
          </a:xfrm>
          <a:prstGeom prst="ellipse">
            <a:avLst/>
          </a:prstGeom>
          <a:noFill/>
          <a:ln w="38100" cap="flat">
            <a:solidFill>
              <a:srgbClr val="C00000"/>
            </a:solidFill>
            <a:bevel/>
            <a:headEnd/>
            <a:tailEnd/>
          </a:ln>
          <a:effectLst/>
        </p:spPr>
        <p:txBody>
          <a:bodyPr wrap="none" rtlCol="0" anchor="ctr"/>
          <a:lstStyle/>
          <a:p>
            <a:pPr algn="ctr"/>
            <a:endParaRPr lang="en-US" dirty="0"/>
          </a:p>
        </p:txBody>
      </p:sp>
      <p:sp>
        <p:nvSpPr>
          <p:cNvPr id="18" name="Oval 17">
            <a:extLst>
              <a:ext uri="{FF2B5EF4-FFF2-40B4-BE49-F238E27FC236}">
                <a16:creationId xmlns:a16="http://schemas.microsoft.com/office/drawing/2014/main" id="{A2E5D61F-FD3A-D54C-9FEA-9F2B6CA5AA63}"/>
              </a:ext>
            </a:extLst>
          </p:cNvPr>
          <p:cNvSpPr/>
          <p:nvPr userDrawn="1"/>
        </p:nvSpPr>
        <p:spPr bwMode="auto">
          <a:xfrm>
            <a:off x="9967566" y="1453946"/>
            <a:ext cx="390943" cy="386671"/>
          </a:xfrm>
          <a:prstGeom prst="ellipse">
            <a:avLst/>
          </a:prstGeom>
          <a:noFill/>
          <a:ln w="38100" cap="flat">
            <a:solidFill>
              <a:srgbClr val="C00000"/>
            </a:solidFill>
            <a:bevel/>
            <a:headEnd/>
            <a:tailEnd/>
          </a:ln>
          <a:effectLst/>
        </p:spPr>
        <p:txBody>
          <a:bodyPr wrap="none" rtlCol="0" anchor="ctr"/>
          <a:lstStyle/>
          <a:p>
            <a:pPr algn="ctr"/>
            <a:endParaRPr lang="en-US" dirty="0"/>
          </a:p>
        </p:txBody>
      </p:sp>
      <p:cxnSp>
        <p:nvCxnSpPr>
          <p:cNvPr id="5" name="Straight Arrow Connector 4">
            <a:extLst>
              <a:ext uri="{FF2B5EF4-FFF2-40B4-BE49-F238E27FC236}">
                <a16:creationId xmlns:a16="http://schemas.microsoft.com/office/drawing/2014/main" id="{E14F4599-02F0-FF4F-956B-6F9940302735}"/>
              </a:ext>
            </a:extLst>
          </p:cNvPr>
          <p:cNvCxnSpPr>
            <a:cxnSpLocks/>
          </p:cNvCxnSpPr>
          <p:nvPr userDrawn="1"/>
        </p:nvCxnSpPr>
        <p:spPr>
          <a:xfrm>
            <a:off x="7703571" y="1865154"/>
            <a:ext cx="421887" cy="431800"/>
          </a:xfrm>
          <a:prstGeom prst="straightConnector1">
            <a:avLst/>
          </a:prstGeom>
          <a:ln w="19050">
            <a:solidFill>
              <a:srgbClr val="C00000"/>
            </a:solidFill>
            <a:prstDash val="dash"/>
            <a:headEnd type="triangle"/>
            <a:tailEnd type="triangle"/>
          </a:ln>
        </p:spPr>
        <p:style>
          <a:lnRef idx="2">
            <a:schemeClr val="accent4"/>
          </a:lnRef>
          <a:fillRef idx="0">
            <a:schemeClr val="accent4"/>
          </a:fillRef>
          <a:effectRef idx="1">
            <a:schemeClr val="accent4"/>
          </a:effectRef>
          <a:fontRef idx="minor">
            <a:schemeClr val="tx1"/>
          </a:fontRef>
        </p:style>
      </p:cxnSp>
      <p:sp>
        <p:nvSpPr>
          <p:cNvPr id="21" name="Oval 20">
            <a:extLst>
              <a:ext uri="{FF2B5EF4-FFF2-40B4-BE49-F238E27FC236}">
                <a16:creationId xmlns:a16="http://schemas.microsoft.com/office/drawing/2014/main" id="{375DA477-FBF2-A243-8B18-8834285C324F}"/>
              </a:ext>
            </a:extLst>
          </p:cNvPr>
          <p:cNvSpPr/>
          <p:nvPr userDrawn="1"/>
        </p:nvSpPr>
        <p:spPr bwMode="auto">
          <a:xfrm>
            <a:off x="7840943" y="2013311"/>
            <a:ext cx="136982" cy="135485"/>
          </a:xfrm>
          <a:prstGeom prst="ellipse">
            <a:avLst/>
          </a:prstGeom>
          <a:solidFill>
            <a:srgbClr val="C00000"/>
          </a:solidFill>
          <a:ln w="38100" cap="flat">
            <a:noFill/>
            <a:bevel/>
            <a:headEnd/>
            <a:tailEnd/>
          </a:ln>
          <a:effectLst/>
        </p:spPr>
        <p:txBody>
          <a:bodyPr wrap="none" rtlCol="0" anchor="ctr"/>
          <a:lstStyle/>
          <a:p>
            <a:pPr algn="ctr"/>
            <a:endParaRPr lang="en-US" dirty="0"/>
          </a:p>
        </p:txBody>
      </p:sp>
      <p:grpSp>
        <p:nvGrpSpPr>
          <p:cNvPr id="24" name="Group 23">
            <a:extLst>
              <a:ext uri="{FF2B5EF4-FFF2-40B4-BE49-F238E27FC236}">
                <a16:creationId xmlns:a16="http://schemas.microsoft.com/office/drawing/2014/main" id="{619F73BB-970E-2845-9777-A80F5C505E39}"/>
              </a:ext>
            </a:extLst>
          </p:cNvPr>
          <p:cNvGrpSpPr/>
          <p:nvPr userDrawn="1"/>
        </p:nvGrpSpPr>
        <p:grpSpPr>
          <a:xfrm>
            <a:off x="9113520" y="3638911"/>
            <a:ext cx="665480" cy="135485"/>
            <a:chOff x="9113520" y="3638911"/>
            <a:chExt cx="665480" cy="135485"/>
          </a:xfrm>
        </p:grpSpPr>
        <p:cxnSp>
          <p:nvCxnSpPr>
            <p:cNvPr id="19" name="Straight Arrow Connector 18">
              <a:extLst>
                <a:ext uri="{FF2B5EF4-FFF2-40B4-BE49-F238E27FC236}">
                  <a16:creationId xmlns:a16="http://schemas.microsoft.com/office/drawing/2014/main" id="{9A9F4BDE-95F7-0444-9149-02D27D84C0F9}"/>
                </a:ext>
              </a:extLst>
            </p:cNvPr>
            <p:cNvCxnSpPr>
              <a:cxnSpLocks/>
            </p:cNvCxnSpPr>
            <p:nvPr userDrawn="1"/>
          </p:nvCxnSpPr>
          <p:spPr>
            <a:xfrm>
              <a:off x="9113520" y="3706653"/>
              <a:ext cx="665480" cy="0"/>
            </a:xfrm>
            <a:prstGeom prst="straightConnector1">
              <a:avLst/>
            </a:prstGeom>
            <a:ln w="22225">
              <a:solidFill>
                <a:srgbClr val="C00000"/>
              </a:solidFill>
              <a:prstDash val="dash"/>
              <a:headEnd type="triangle"/>
              <a:tailEnd type="triangle"/>
            </a:ln>
          </p:spPr>
          <p:style>
            <a:lnRef idx="2">
              <a:schemeClr val="accent4"/>
            </a:lnRef>
            <a:fillRef idx="0">
              <a:schemeClr val="accent4"/>
            </a:fillRef>
            <a:effectRef idx="1">
              <a:schemeClr val="accent4"/>
            </a:effectRef>
            <a:fontRef idx="minor">
              <a:schemeClr val="tx1"/>
            </a:fontRef>
          </p:style>
        </p:cxnSp>
        <p:sp>
          <p:nvSpPr>
            <p:cNvPr id="23" name="Oval 22">
              <a:extLst>
                <a:ext uri="{FF2B5EF4-FFF2-40B4-BE49-F238E27FC236}">
                  <a16:creationId xmlns:a16="http://schemas.microsoft.com/office/drawing/2014/main" id="{46A1F561-DC36-8F4B-8675-D4063C0CFF04}"/>
                </a:ext>
              </a:extLst>
            </p:cNvPr>
            <p:cNvSpPr/>
            <p:nvPr userDrawn="1"/>
          </p:nvSpPr>
          <p:spPr bwMode="auto">
            <a:xfrm>
              <a:off x="9377769" y="3638911"/>
              <a:ext cx="136982" cy="135485"/>
            </a:xfrm>
            <a:prstGeom prst="ellipse">
              <a:avLst/>
            </a:prstGeom>
            <a:solidFill>
              <a:srgbClr val="C00000"/>
            </a:solidFill>
            <a:ln w="38100" cap="flat">
              <a:noFill/>
              <a:bevel/>
              <a:headEnd/>
              <a:tailEnd/>
            </a:ln>
            <a:effectLst/>
          </p:spPr>
          <p:txBody>
            <a:bodyPr wrap="none" rtlCol="0" anchor="ctr"/>
            <a:lstStyle/>
            <a:p>
              <a:pPr algn="ctr"/>
              <a:endParaRPr lang="en-US" dirty="0"/>
            </a:p>
          </p:txBody>
        </p:sp>
      </p:grpSp>
    </p:spTree>
    <p:extLst>
      <p:ext uri="{BB962C8B-B14F-4D97-AF65-F5344CB8AC3E}">
        <p14:creationId xmlns:p14="http://schemas.microsoft.com/office/powerpoint/2010/main" val="138278763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versions step1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BE98EB3-77D2-3B41-B565-7B872F2A4636}"/>
              </a:ext>
            </a:extLst>
          </p:cNvPr>
          <p:cNvSpPr>
            <a:spLocks noGrp="1"/>
          </p:cNvSpPr>
          <p:nvPr>
            <p:ph type="ftr" sz="quarter" idx="13"/>
          </p:nvPr>
        </p:nvSpPr>
        <p:spPr/>
        <p:txBody>
          <a:bodyPr/>
          <a:lstStyle/>
          <a:p>
            <a:r>
              <a:rPr lang="en-US" dirty="0"/>
              <a:t>© Tufts Medicine 2022  |  Private and confidential. Not for redistribution.</a:t>
            </a:r>
          </a:p>
        </p:txBody>
      </p:sp>
      <p:sp>
        <p:nvSpPr>
          <p:cNvPr id="3" name="Slide Number Placeholder 2">
            <a:extLst>
              <a:ext uri="{FF2B5EF4-FFF2-40B4-BE49-F238E27FC236}">
                <a16:creationId xmlns:a16="http://schemas.microsoft.com/office/drawing/2014/main" id="{3B81BF45-6FDB-A441-9E89-7B0B4BBB3701}"/>
              </a:ext>
            </a:extLst>
          </p:cNvPr>
          <p:cNvSpPr>
            <a:spLocks noGrp="1"/>
          </p:cNvSpPr>
          <p:nvPr>
            <p:ph type="sldNum" sz="quarter" idx="14"/>
          </p:nvPr>
        </p:nvSpPr>
        <p:spPr/>
        <p:txBody>
          <a:bodyPr/>
          <a:lstStyle/>
          <a:p>
            <a:fld id="{63DCA5C9-2E11-4C67-86EB-AE1DE127DC64}" type="slidenum">
              <a:rPr lang="en-US" smtClean="0"/>
              <a:pPr/>
              <a:t>‹Nº›</a:t>
            </a:fld>
            <a:endParaRPr lang="en-US" dirty="0"/>
          </a:p>
        </p:txBody>
      </p:sp>
      <p:sp>
        <p:nvSpPr>
          <p:cNvPr id="8" name="Content Placeholder 4">
            <a:extLst>
              <a:ext uri="{FF2B5EF4-FFF2-40B4-BE49-F238E27FC236}">
                <a16:creationId xmlns:a16="http://schemas.microsoft.com/office/drawing/2014/main" id="{C2946FE3-8119-6C4A-B4C5-E2A24AC5E2AC}"/>
              </a:ext>
            </a:extLst>
          </p:cNvPr>
          <p:cNvSpPr txBox="1">
            <a:spLocks/>
          </p:cNvSpPr>
          <p:nvPr userDrawn="1"/>
        </p:nvSpPr>
        <p:spPr>
          <a:xfrm>
            <a:off x="1492250" y="4827739"/>
            <a:ext cx="4167040" cy="724484"/>
          </a:xfrm>
          <a:prstGeom prst="rect">
            <a:avLst/>
          </a:prstGeom>
        </p:spPr>
        <p:txBody>
          <a:bodyPr lIns="0" tIns="0" rIns="0" bIns="0"/>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r>
              <a:rPr lang="en-US" sz="1200" dirty="0">
                <a:ea typeface="Verdana" panose="020B0604030504040204" pitchFamily="34" charset="0"/>
                <a:cs typeface="Verdana" panose="020B0604030504040204" pitchFamily="34" charset="0"/>
              </a:rPr>
              <a:t>To convert slides, select, copy, and paste the elements </a:t>
            </a:r>
            <a:br>
              <a:rPr lang="en-US" sz="1200" dirty="0">
                <a:ea typeface="Verdana" panose="020B0604030504040204" pitchFamily="34" charset="0"/>
                <a:cs typeface="Verdana" panose="020B0604030504040204" pitchFamily="34" charset="0"/>
              </a:rPr>
            </a:br>
            <a:r>
              <a:rPr lang="en-US" sz="1200" dirty="0">
                <a:ea typeface="Verdana" panose="020B0604030504040204" pitchFamily="34" charset="0"/>
                <a:cs typeface="Verdana" panose="020B0604030504040204" pitchFamily="34" charset="0"/>
              </a:rPr>
              <a:t>from one PPT presentation to the other. Select your text </a:t>
            </a:r>
            <a:br>
              <a:rPr lang="en-US" sz="1200" dirty="0">
                <a:ea typeface="Verdana" panose="020B0604030504040204" pitchFamily="34" charset="0"/>
                <a:cs typeface="Verdana" panose="020B0604030504040204" pitchFamily="34" charset="0"/>
              </a:rPr>
            </a:br>
            <a:r>
              <a:rPr lang="en-US" sz="1200" dirty="0">
                <a:ea typeface="Verdana" panose="020B0604030504040204" pitchFamily="34" charset="0"/>
                <a:cs typeface="Verdana" panose="020B0604030504040204" pitchFamily="34" charset="0"/>
              </a:rPr>
              <a:t>in the presentation.</a:t>
            </a:r>
          </a:p>
        </p:txBody>
      </p:sp>
      <p:pic>
        <p:nvPicPr>
          <p:cNvPr id="9" name="Picture 8">
            <a:extLst>
              <a:ext uri="{FF2B5EF4-FFF2-40B4-BE49-F238E27FC236}">
                <a16:creationId xmlns:a16="http://schemas.microsoft.com/office/drawing/2014/main" id="{78F605FC-3D4E-C04C-A674-DF9FABEB03B4}"/>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4102"/>
          <a:stretch/>
        </p:blipFill>
        <p:spPr>
          <a:xfrm>
            <a:off x="1492250" y="1601454"/>
            <a:ext cx="4193166" cy="3050977"/>
          </a:xfrm>
          <a:prstGeom prst="rect">
            <a:avLst/>
          </a:prstGeom>
          <a:solidFill>
            <a:schemeClr val="bg2"/>
          </a:solidFill>
          <a:ln>
            <a:solidFill>
              <a:schemeClr val="tx2"/>
            </a:solidFill>
          </a:ln>
        </p:spPr>
      </p:pic>
      <p:pic>
        <p:nvPicPr>
          <p:cNvPr id="10" name="Picture 9">
            <a:extLst>
              <a:ext uri="{FF2B5EF4-FFF2-40B4-BE49-F238E27FC236}">
                <a16:creationId xmlns:a16="http://schemas.microsoft.com/office/drawing/2014/main" id="{D0D6DED7-D417-2E4D-B4F9-1E2AE5206D50}"/>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l="3848" r="3848"/>
          <a:stretch/>
        </p:blipFill>
        <p:spPr>
          <a:xfrm>
            <a:off x="5948194" y="1583924"/>
            <a:ext cx="2757089" cy="3061004"/>
          </a:xfrm>
          <a:prstGeom prst="rect">
            <a:avLst/>
          </a:prstGeom>
          <a:solidFill>
            <a:schemeClr val="bg2"/>
          </a:solidFill>
          <a:ln>
            <a:solidFill>
              <a:schemeClr val="tx2"/>
            </a:solidFill>
          </a:ln>
        </p:spPr>
      </p:pic>
      <p:sp>
        <p:nvSpPr>
          <p:cNvPr id="11" name="Content Placeholder 4">
            <a:extLst>
              <a:ext uri="{FF2B5EF4-FFF2-40B4-BE49-F238E27FC236}">
                <a16:creationId xmlns:a16="http://schemas.microsoft.com/office/drawing/2014/main" id="{5DA6042F-0C60-E94D-9CCE-5BDFAAEACE0A}"/>
              </a:ext>
            </a:extLst>
          </p:cNvPr>
          <p:cNvSpPr txBox="1">
            <a:spLocks/>
          </p:cNvSpPr>
          <p:nvPr userDrawn="1"/>
        </p:nvSpPr>
        <p:spPr>
          <a:xfrm>
            <a:off x="5926959" y="4827739"/>
            <a:ext cx="2757088" cy="724484"/>
          </a:xfrm>
          <a:prstGeom prst="rect">
            <a:avLst/>
          </a:prstGeom>
        </p:spPr>
        <p:txBody>
          <a:bodyPr lIns="0" tIns="0" rIns="0" bIns="0"/>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r>
              <a:rPr lang="en-US" sz="1200" dirty="0">
                <a:ea typeface="Verdana" panose="020B0604030504040204" pitchFamily="34" charset="0"/>
                <a:cs typeface="Verdana" panose="020B0604030504040204" pitchFamily="34" charset="0"/>
              </a:rPr>
              <a:t>In the new template, paste the content into the desired text box, and click on the format tab.</a:t>
            </a:r>
          </a:p>
        </p:txBody>
      </p:sp>
      <p:sp>
        <p:nvSpPr>
          <p:cNvPr id="12" name="Oval 11">
            <a:extLst>
              <a:ext uri="{FF2B5EF4-FFF2-40B4-BE49-F238E27FC236}">
                <a16:creationId xmlns:a16="http://schemas.microsoft.com/office/drawing/2014/main" id="{101BB06F-98F4-7740-A828-86BC2D6DEA4A}"/>
              </a:ext>
            </a:extLst>
          </p:cNvPr>
          <p:cNvSpPr/>
          <p:nvPr userDrawn="1"/>
        </p:nvSpPr>
        <p:spPr bwMode="auto">
          <a:xfrm>
            <a:off x="6344734" y="3646616"/>
            <a:ext cx="508912" cy="498664"/>
          </a:xfrm>
          <a:prstGeom prst="ellipse">
            <a:avLst/>
          </a:prstGeom>
          <a:noFill/>
          <a:ln w="38100" cap="flat">
            <a:solidFill>
              <a:srgbClr val="C00000"/>
            </a:solidFill>
            <a:bevel/>
            <a:headEnd/>
            <a:tailEnd/>
          </a:ln>
          <a:effectLst/>
        </p:spPr>
        <p:txBody>
          <a:bodyPr wrap="none" rtlCol="0" anchor="ctr"/>
          <a:lstStyle/>
          <a:p>
            <a:pPr algn="ctr"/>
            <a:endParaRPr lang="en-US"/>
          </a:p>
        </p:txBody>
      </p:sp>
      <p:pic>
        <p:nvPicPr>
          <p:cNvPr id="14" name="Picture 13">
            <a:extLst>
              <a:ext uri="{FF2B5EF4-FFF2-40B4-BE49-F238E27FC236}">
                <a16:creationId xmlns:a16="http://schemas.microsoft.com/office/drawing/2014/main" id="{576AFE7B-E53D-AC4A-B341-4EACBCB0E30E}"/>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2946450" y="3943741"/>
            <a:ext cx="544115" cy="544115"/>
          </a:xfrm>
          <a:prstGeom prst="rect">
            <a:avLst/>
          </a:prstGeom>
        </p:spPr>
      </p:pic>
      <p:pic>
        <p:nvPicPr>
          <p:cNvPr id="15" name="Picture 14">
            <a:extLst>
              <a:ext uri="{FF2B5EF4-FFF2-40B4-BE49-F238E27FC236}">
                <a16:creationId xmlns:a16="http://schemas.microsoft.com/office/drawing/2014/main" id="{E044A276-DE72-E945-89B4-300FDD985739}"/>
              </a:ext>
            </a:extLst>
          </p:cNvPr>
          <p:cNvPicPr>
            <a:picLocks noChangeAspect="1"/>
          </p:cNvPicPr>
          <p:nvPr userDrawn="1"/>
        </p:nvPicPr>
        <p:blipFill>
          <a:blip r:embed="rId6" cstate="print">
            <a:extLst>
              <a:ext uri="{28A0092B-C50C-407E-A947-70E740481C1C}">
                <a14:useLocalDpi xmlns:a14="http://schemas.microsoft.com/office/drawing/2010/main" val="0"/>
              </a:ext>
            </a:extLst>
          </a:blip>
          <a:srcRect l="3765" r="3765"/>
          <a:stretch/>
        </p:blipFill>
        <p:spPr>
          <a:xfrm>
            <a:off x="8968061" y="1576388"/>
            <a:ext cx="2761977" cy="3061004"/>
          </a:xfrm>
          <a:prstGeom prst="rect">
            <a:avLst/>
          </a:prstGeom>
          <a:solidFill>
            <a:schemeClr val="bg2"/>
          </a:solidFill>
          <a:ln>
            <a:solidFill>
              <a:schemeClr val="tx2"/>
            </a:solidFill>
          </a:ln>
        </p:spPr>
      </p:pic>
      <p:pic>
        <p:nvPicPr>
          <p:cNvPr id="18" name="Picture 17">
            <a:extLst>
              <a:ext uri="{FF2B5EF4-FFF2-40B4-BE49-F238E27FC236}">
                <a16:creationId xmlns:a16="http://schemas.microsoft.com/office/drawing/2014/main" id="{A135F91D-E5DE-B047-AE5F-0C09C8AB9A68}"/>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0155636" y="4162699"/>
            <a:ext cx="492112" cy="492112"/>
          </a:xfrm>
          <a:prstGeom prst="rect">
            <a:avLst/>
          </a:prstGeom>
        </p:spPr>
      </p:pic>
      <p:sp>
        <p:nvSpPr>
          <p:cNvPr id="19" name="Content Placeholder 4">
            <a:extLst>
              <a:ext uri="{FF2B5EF4-FFF2-40B4-BE49-F238E27FC236}">
                <a16:creationId xmlns:a16="http://schemas.microsoft.com/office/drawing/2014/main" id="{0E6CE30B-3CD4-2B43-A42E-3C137DA13DB9}"/>
              </a:ext>
            </a:extLst>
          </p:cNvPr>
          <p:cNvSpPr txBox="1">
            <a:spLocks/>
          </p:cNvSpPr>
          <p:nvPr userDrawn="1"/>
        </p:nvSpPr>
        <p:spPr>
          <a:xfrm>
            <a:off x="8964579" y="4827739"/>
            <a:ext cx="2735852" cy="724484"/>
          </a:xfrm>
          <a:prstGeom prst="rect">
            <a:avLst/>
          </a:prstGeom>
        </p:spPr>
        <p:txBody>
          <a:bodyPr lIns="0" tIns="0" rIns="0" bIns="0"/>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r>
              <a:rPr lang="en-US" sz="1200" dirty="0">
                <a:ea typeface="Verdana" panose="020B0604030504040204" pitchFamily="34" charset="0"/>
                <a:cs typeface="Verdana" panose="020B0604030504040204" pitchFamily="34" charset="0"/>
              </a:rPr>
              <a:t>Select “Keep Text Only” to apply the preloaded fonts, colors and sizes of the new template.</a:t>
            </a:r>
          </a:p>
        </p:txBody>
      </p:sp>
      <p:sp>
        <p:nvSpPr>
          <p:cNvPr id="17" name="TextBox 16">
            <a:extLst>
              <a:ext uri="{FF2B5EF4-FFF2-40B4-BE49-F238E27FC236}">
                <a16:creationId xmlns:a16="http://schemas.microsoft.com/office/drawing/2014/main" id="{DE3FF7C0-E445-BC46-B5AC-CDEB2B26DB05}"/>
              </a:ext>
            </a:extLst>
          </p:cNvPr>
          <p:cNvSpPr txBox="1"/>
          <p:nvPr userDrawn="1"/>
        </p:nvSpPr>
        <p:spPr>
          <a:xfrm>
            <a:off x="1492248" y="457199"/>
            <a:ext cx="10237789" cy="793751"/>
          </a:xfrm>
          <a:prstGeom prst="rect">
            <a:avLst/>
          </a:prstGeom>
          <a:noFill/>
        </p:spPr>
        <p:txBody>
          <a:bodyPr wrap="square" lIns="0" tIns="365760" rIns="0" bIns="0" rtlCol="0">
            <a:noAutofit/>
          </a:bodyPr>
          <a:lstStyle/>
          <a:p>
            <a:pPr marL="0" marR="0" indent="-3657600" algn="l" defTabSz="457200" rtl="0" eaLnBrk="1" fontAlgn="auto" latinLnBrk="0" hangingPunct="1">
              <a:lnSpc>
                <a:spcPct val="100000"/>
              </a:lnSpc>
              <a:spcBef>
                <a:spcPts val="0"/>
              </a:spcBef>
              <a:spcAft>
                <a:spcPts val="600"/>
              </a:spcAft>
              <a:buClrTx/>
              <a:buSzTx/>
              <a:buFontTx/>
              <a:buNone/>
              <a:tabLst/>
              <a:defRPr/>
            </a:pPr>
            <a:r>
              <a:rPr kumimoji="0" lang="en-US" sz="3000" b="0" i="0" u="none" strike="noStrike" kern="1200" cap="none" spc="0" normalizeH="0" baseline="0" noProof="0">
                <a:ln>
                  <a:noFill/>
                </a:ln>
                <a:solidFill>
                  <a:schemeClr val="accent1"/>
                </a:solidFill>
                <a:effectLst/>
                <a:uLnTx/>
                <a:uFillTx/>
                <a:latin typeface="Rockwell" panose="02060603020205020403" pitchFamily="18" charset="77"/>
                <a:ea typeface="Roboto Medium" panose="02000000000000000000" pitchFamily="2" charset="0"/>
                <a:cs typeface="Verdana" panose="020B0604030504040204" pitchFamily="34" charset="0"/>
              </a:rPr>
              <a:t>Instructions: Conversions to the new template</a:t>
            </a:r>
            <a:endParaRPr lang="en-US" sz="3000" b="0" i="0">
              <a:solidFill>
                <a:schemeClr val="accent1"/>
              </a:solidFill>
              <a:latin typeface="Rockwell" panose="02060603020205020403" pitchFamily="18" charset="77"/>
              <a:ea typeface="Roboto" panose="02000000000000000000" pitchFamily="2" charset="0"/>
              <a:cs typeface="Times New Roman" panose="02020603050405020304" pitchFamily="18" charset="0"/>
            </a:endParaRPr>
          </a:p>
        </p:txBody>
      </p:sp>
      <p:pic>
        <p:nvPicPr>
          <p:cNvPr id="20" name="Picture 19" descr="Logo, icon&#10;&#10;Description automatically generated">
            <a:extLst>
              <a:ext uri="{FF2B5EF4-FFF2-40B4-BE49-F238E27FC236}">
                <a16:creationId xmlns:a16="http://schemas.microsoft.com/office/drawing/2014/main" id="{97F3E80C-855A-A241-A016-4CD2E5C36571}"/>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30880" y="372268"/>
            <a:ext cx="360363" cy="360363"/>
          </a:xfrm>
          <a:prstGeom prst="rect">
            <a:avLst/>
          </a:prstGeom>
        </p:spPr>
      </p:pic>
    </p:spTree>
    <p:extLst>
      <p:ext uri="{BB962C8B-B14F-4D97-AF65-F5344CB8AC3E}">
        <p14:creationId xmlns:p14="http://schemas.microsoft.com/office/powerpoint/2010/main" val="20632183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versions step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BE98EB3-77D2-3B41-B565-7B872F2A4636}"/>
              </a:ext>
            </a:extLst>
          </p:cNvPr>
          <p:cNvSpPr>
            <a:spLocks noGrp="1"/>
          </p:cNvSpPr>
          <p:nvPr>
            <p:ph type="ftr" sz="quarter" idx="13"/>
          </p:nvPr>
        </p:nvSpPr>
        <p:spPr/>
        <p:txBody>
          <a:bodyPr/>
          <a:lstStyle/>
          <a:p>
            <a:r>
              <a:rPr lang="en-US" dirty="0"/>
              <a:t>© Tufts Medicine 2022  |  Private and confidential. Not for redistribution.</a:t>
            </a:r>
          </a:p>
        </p:txBody>
      </p:sp>
      <p:sp>
        <p:nvSpPr>
          <p:cNvPr id="3" name="Slide Number Placeholder 2">
            <a:extLst>
              <a:ext uri="{FF2B5EF4-FFF2-40B4-BE49-F238E27FC236}">
                <a16:creationId xmlns:a16="http://schemas.microsoft.com/office/drawing/2014/main" id="{3B81BF45-6FDB-A441-9E89-7B0B4BBB3701}"/>
              </a:ext>
            </a:extLst>
          </p:cNvPr>
          <p:cNvSpPr>
            <a:spLocks noGrp="1"/>
          </p:cNvSpPr>
          <p:nvPr>
            <p:ph type="sldNum" sz="quarter" idx="14"/>
          </p:nvPr>
        </p:nvSpPr>
        <p:spPr/>
        <p:txBody>
          <a:bodyPr/>
          <a:lstStyle/>
          <a:p>
            <a:fld id="{63DCA5C9-2E11-4C67-86EB-AE1DE127DC64}" type="slidenum">
              <a:rPr lang="en-US" smtClean="0"/>
              <a:pPr/>
              <a:t>‹Nº›</a:t>
            </a:fld>
            <a:endParaRPr lang="en-US" dirty="0"/>
          </a:p>
        </p:txBody>
      </p:sp>
      <p:sp>
        <p:nvSpPr>
          <p:cNvPr id="16" name="Content Placeholder 4">
            <a:extLst>
              <a:ext uri="{FF2B5EF4-FFF2-40B4-BE49-F238E27FC236}">
                <a16:creationId xmlns:a16="http://schemas.microsoft.com/office/drawing/2014/main" id="{57AB5607-CD6C-3440-976C-057FADBB3545}"/>
              </a:ext>
            </a:extLst>
          </p:cNvPr>
          <p:cNvSpPr txBox="1">
            <a:spLocks/>
          </p:cNvSpPr>
          <p:nvPr userDrawn="1"/>
        </p:nvSpPr>
        <p:spPr>
          <a:xfrm>
            <a:off x="1492248" y="4622242"/>
            <a:ext cx="5006342" cy="724484"/>
          </a:xfrm>
          <a:prstGeom prst="rect">
            <a:avLst/>
          </a:prstGeom>
        </p:spPr>
        <p:txBody>
          <a:bodyPr lIns="0" tIns="0" rIns="0" bIns="0"/>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r>
              <a:rPr lang="en-US" sz="1200" dirty="0">
                <a:ea typeface="Verdana" panose="020B0604030504040204" pitchFamily="34" charset="0"/>
                <a:cs typeface="Verdana" panose="020B0604030504040204" pitchFamily="34" charset="0"/>
              </a:rPr>
              <a:t>Apply the same steps to copy and paste any headlines, text, body copy, callouts, etc. from the previous presentations into the new template.</a:t>
            </a:r>
          </a:p>
        </p:txBody>
      </p:sp>
      <p:pic>
        <p:nvPicPr>
          <p:cNvPr id="17" name="Picture 16">
            <a:extLst>
              <a:ext uri="{FF2B5EF4-FFF2-40B4-BE49-F238E27FC236}">
                <a16:creationId xmlns:a16="http://schemas.microsoft.com/office/drawing/2014/main" id="{B1952F7D-9C62-E74A-AE1C-91D2B3865A6E}"/>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495823" y="1579695"/>
            <a:ext cx="4998240" cy="2813031"/>
          </a:xfrm>
          <a:prstGeom prst="rect">
            <a:avLst/>
          </a:prstGeom>
          <a:solidFill>
            <a:schemeClr val="bg2"/>
          </a:solidFill>
          <a:ln>
            <a:solidFill>
              <a:schemeClr val="tx2"/>
            </a:solidFill>
          </a:ln>
        </p:spPr>
      </p:pic>
      <p:sp>
        <p:nvSpPr>
          <p:cNvPr id="20" name="Content Placeholder 4">
            <a:extLst>
              <a:ext uri="{FF2B5EF4-FFF2-40B4-BE49-F238E27FC236}">
                <a16:creationId xmlns:a16="http://schemas.microsoft.com/office/drawing/2014/main" id="{14FEAF84-D62E-5244-8243-E6FE55C4F9BC}"/>
              </a:ext>
            </a:extLst>
          </p:cNvPr>
          <p:cNvSpPr txBox="1">
            <a:spLocks/>
          </p:cNvSpPr>
          <p:nvPr userDrawn="1"/>
        </p:nvSpPr>
        <p:spPr>
          <a:xfrm>
            <a:off x="6726237" y="4622242"/>
            <a:ext cx="5003800" cy="724484"/>
          </a:xfrm>
          <a:prstGeom prst="rect">
            <a:avLst/>
          </a:prstGeom>
        </p:spPr>
        <p:txBody>
          <a:bodyPr lIns="0" tIns="0" rIns="0" bIns="0"/>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r>
              <a:rPr lang="en-US" sz="1200" dirty="0">
                <a:ea typeface="Verdana" panose="020B0604030504040204" pitchFamily="34" charset="0"/>
                <a:cs typeface="Verdana" panose="020B0604030504040204" pitchFamily="34" charset="0"/>
              </a:rPr>
              <a:t>Once all content is copied over, the preloaded indent styles can be applied to the paragraphs as needed (Subheads, bullets, etc.)</a:t>
            </a:r>
          </a:p>
        </p:txBody>
      </p:sp>
      <p:pic>
        <p:nvPicPr>
          <p:cNvPr id="21" name="Picture 20">
            <a:extLst>
              <a:ext uri="{FF2B5EF4-FFF2-40B4-BE49-F238E27FC236}">
                <a16:creationId xmlns:a16="http://schemas.microsoft.com/office/drawing/2014/main" id="{84BB0591-4F2B-BB44-AC55-427E2A0F685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945624" y="2420061"/>
            <a:ext cx="544115" cy="544115"/>
          </a:xfrm>
          <a:prstGeom prst="rect">
            <a:avLst/>
          </a:prstGeom>
        </p:spPr>
      </p:pic>
      <p:pic>
        <p:nvPicPr>
          <p:cNvPr id="22" name="Picture 21">
            <a:extLst>
              <a:ext uri="{FF2B5EF4-FFF2-40B4-BE49-F238E27FC236}">
                <a16:creationId xmlns:a16="http://schemas.microsoft.com/office/drawing/2014/main" id="{EE6B8B47-257D-064F-9755-741F9B7EBA68}"/>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p:blipFill>
        <p:spPr>
          <a:xfrm>
            <a:off x="6729019" y="1579696"/>
            <a:ext cx="4998238" cy="2813030"/>
          </a:xfrm>
          <a:prstGeom prst="rect">
            <a:avLst/>
          </a:prstGeom>
          <a:solidFill>
            <a:schemeClr val="bg2"/>
          </a:solidFill>
          <a:ln>
            <a:solidFill>
              <a:schemeClr val="tx2"/>
            </a:solidFill>
          </a:ln>
        </p:spPr>
      </p:pic>
      <p:sp>
        <p:nvSpPr>
          <p:cNvPr id="12" name="TextBox 11">
            <a:extLst>
              <a:ext uri="{FF2B5EF4-FFF2-40B4-BE49-F238E27FC236}">
                <a16:creationId xmlns:a16="http://schemas.microsoft.com/office/drawing/2014/main" id="{1E375AD7-DD27-A845-9ABC-884F21B9310F}"/>
              </a:ext>
            </a:extLst>
          </p:cNvPr>
          <p:cNvSpPr txBox="1"/>
          <p:nvPr userDrawn="1"/>
        </p:nvSpPr>
        <p:spPr>
          <a:xfrm>
            <a:off x="1492248" y="457199"/>
            <a:ext cx="10237789" cy="793751"/>
          </a:xfrm>
          <a:prstGeom prst="rect">
            <a:avLst/>
          </a:prstGeom>
          <a:noFill/>
        </p:spPr>
        <p:txBody>
          <a:bodyPr wrap="square" lIns="0" tIns="365760" rIns="0" bIns="0" rtlCol="0">
            <a:noAutofit/>
          </a:bodyPr>
          <a:lstStyle/>
          <a:p>
            <a:pPr marL="0" marR="0" indent="-3657600" algn="l" defTabSz="457200" rtl="0" eaLnBrk="1" fontAlgn="auto" latinLnBrk="0" hangingPunct="1">
              <a:lnSpc>
                <a:spcPct val="100000"/>
              </a:lnSpc>
              <a:spcBef>
                <a:spcPts val="0"/>
              </a:spcBef>
              <a:spcAft>
                <a:spcPts val="600"/>
              </a:spcAft>
              <a:buClrTx/>
              <a:buSzTx/>
              <a:buFontTx/>
              <a:buNone/>
              <a:tabLst/>
              <a:defRPr/>
            </a:pPr>
            <a:r>
              <a:rPr kumimoji="0" lang="en-US" sz="3000" b="0" i="0" u="none" strike="noStrike" kern="1200" cap="none" spc="0" normalizeH="0" baseline="0" noProof="0">
                <a:ln>
                  <a:noFill/>
                </a:ln>
                <a:solidFill>
                  <a:schemeClr val="accent1"/>
                </a:solidFill>
                <a:effectLst/>
                <a:uLnTx/>
                <a:uFillTx/>
                <a:latin typeface="Rockwell" panose="02060603020205020403" pitchFamily="18" charset="77"/>
                <a:ea typeface="Roboto Medium" panose="02000000000000000000" pitchFamily="2" charset="0"/>
                <a:cs typeface="Verdana" panose="020B0604030504040204" pitchFamily="34" charset="0"/>
              </a:rPr>
              <a:t>Instructions: Conversions to the new template</a:t>
            </a:r>
            <a:endParaRPr lang="en-US" sz="3000" b="0" i="0">
              <a:solidFill>
                <a:schemeClr val="accent1"/>
              </a:solidFill>
              <a:latin typeface="Rockwell" panose="02060603020205020403" pitchFamily="18" charset="77"/>
              <a:ea typeface="Roboto" panose="02000000000000000000" pitchFamily="2" charset="0"/>
              <a:cs typeface="Times New Roman" panose="02020603050405020304" pitchFamily="18" charset="0"/>
            </a:endParaRPr>
          </a:p>
        </p:txBody>
      </p:sp>
      <p:pic>
        <p:nvPicPr>
          <p:cNvPr id="14" name="Picture 13" descr="Logo, icon&#10;&#10;Description automatically generated">
            <a:extLst>
              <a:ext uri="{FF2B5EF4-FFF2-40B4-BE49-F238E27FC236}">
                <a16:creationId xmlns:a16="http://schemas.microsoft.com/office/drawing/2014/main" id="{4F49237B-DD6B-8A49-8F8B-84A5F9D21796}"/>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30880" y="372268"/>
            <a:ext cx="360363" cy="360363"/>
          </a:xfrm>
          <a:prstGeom prst="rect">
            <a:avLst/>
          </a:prstGeom>
        </p:spPr>
      </p:pic>
    </p:spTree>
    <p:extLst>
      <p:ext uri="{BB962C8B-B14F-4D97-AF65-F5344CB8AC3E}">
        <p14:creationId xmlns:p14="http://schemas.microsoft.com/office/powerpoint/2010/main" val="7490311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version MISUS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BE98EB3-77D2-3B41-B565-7B872F2A4636}"/>
              </a:ext>
            </a:extLst>
          </p:cNvPr>
          <p:cNvSpPr>
            <a:spLocks noGrp="1"/>
          </p:cNvSpPr>
          <p:nvPr>
            <p:ph type="ftr" sz="quarter" idx="13"/>
          </p:nvPr>
        </p:nvSpPr>
        <p:spPr/>
        <p:txBody>
          <a:bodyPr/>
          <a:lstStyle/>
          <a:p>
            <a:r>
              <a:rPr lang="en-US" dirty="0"/>
              <a:t>© Tufts Medicine 2022  |  Private and confidential. Not for redistribution.</a:t>
            </a:r>
          </a:p>
        </p:txBody>
      </p:sp>
      <p:sp>
        <p:nvSpPr>
          <p:cNvPr id="3" name="Slide Number Placeholder 2">
            <a:extLst>
              <a:ext uri="{FF2B5EF4-FFF2-40B4-BE49-F238E27FC236}">
                <a16:creationId xmlns:a16="http://schemas.microsoft.com/office/drawing/2014/main" id="{3B81BF45-6FDB-A441-9E89-7B0B4BBB3701}"/>
              </a:ext>
            </a:extLst>
          </p:cNvPr>
          <p:cNvSpPr>
            <a:spLocks noGrp="1"/>
          </p:cNvSpPr>
          <p:nvPr>
            <p:ph type="sldNum" sz="quarter" idx="14"/>
          </p:nvPr>
        </p:nvSpPr>
        <p:spPr/>
        <p:txBody>
          <a:bodyPr/>
          <a:lstStyle/>
          <a:p>
            <a:fld id="{63DCA5C9-2E11-4C67-86EB-AE1DE127DC64}" type="slidenum">
              <a:rPr lang="en-US" smtClean="0"/>
              <a:pPr/>
              <a:t>‹Nº›</a:t>
            </a:fld>
            <a:endParaRPr lang="en-US" dirty="0"/>
          </a:p>
        </p:txBody>
      </p:sp>
      <p:sp>
        <p:nvSpPr>
          <p:cNvPr id="24" name="Content Placeholder 4">
            <a:extLst>
              <a:ext uri="{FF2B5EF4-FFF2-40B4-BE49-F238E27FC236}">
                <a16:creationId xmlns:a16="http://schemas.microsoft.com/office/drawing/2014/main" id="{C6031A0F-0EFB-6644-9781-D334155CE214}"/>
              </a:ext>
            </a:extLst>
          </p:cNvPr>
          <p:cNvSpPr txBox="1">
            <a:spLocks/>
          </p:cNvSpPr>
          <p:nvPr userDrawn="1"/>
        </p:nvSpPr>
        <p:spPr>
          <a:xfrm>
            <a:off x="1492250" y="4926188"/>
            <a:ext cx="5005388" cy="705678"/>
          </a:xfrm>
          <a:prstGeom prst="rect">
            <a:avLst/>
          </a:prstGeom>
        </p:spPr>
        <p:txBody>
          <a:bodyPr lIns="0" tIns="0" rIns="0" bIns="0"/>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r>
              <a:rPr lang="en-US" sz="1200" dirty="0">
                <a:ea typeface="Verdana" panose="020B0604030504040204" pitchFamily="34" charset="0"/>
                <a:cs typeface="Verdana" panose="020B0604030504040204" pitchFamily="34" charset="0"/>
              </a:rPr>
              <a:t>When converting old presentations, </a:t>
            </a:r>
            <a:r>
              <a:rPr lang="en-US" sz="1200" b="1" dirty="0">
                <a:ea typeface="Verdana" panose="020B0604030504040204" pitchFamily="34" charset="0"/>
                <a:cs typeface="Verdana" panose="020B0604030504040204" pitchFamily="34" charset="0"/>
              </a:rPr>
              <a:t>DO NOT </a:t>
            </a:r>
            <a:r>
              <a:rPr lang="en-US" sz="1200" dirty="0">
                <a:ea typeface="Verdana" panose="020B0604030504040204" pitchFamily="34" charset="0"/>
                <a:cs typeface="Verdana" panose="020B0604030504040204" pitchFamily="34" charset="0"/>
              </a:rPr>
              <a:t>copy entire slides from a previous PPT and paste them into this template.</a:t>
            </a:r>
          </a:p>
        </p:txBody>
      </p:sp>
      <p:pic>
        <p:nvPicPr>
          <p:cNvPr id="25" name="Picture 24">
            <a:extLst>
              <a:ext uri="{FF2B5EF4-FFF2-40B4-BE49-F238E27FC236}">
                <a16:creationId xmlns:a16="http://schemas.microsoft.com/office/drawing/2014/main" id="{25018229-0470-5149-A0B6-4DAF6D82985A}"/>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492250" y="1575814"/>
            <a:ext cx="5005388" cy="3128368"/>
          </a:xfrm>
          <a:prstGeom prst="rect">
            <a:avLst/>
          </a:prstGeom>
          <a:solidFill>
            <a:schemeClr val="bg2"/>
          </a:solidFill>
          <a:ln>
            <a:solidFill>
              <a:schemeClr val="tx2"/>
            </a:solidFill>
          </a:ln>
        </p:spPr>
      </p:pic>
      <p:pic>
        <p:nvPicPr>
          <p:cNvPr id="26" name="Picture 25">
            <a:extLst>
              <a:ext uri="{FF2B5EF4-FFF2-40B4-BE49-F238E27FC236}">
                <a16:creationId xmlns:a16="http://schemas.microsoft.com/office/drawing/2014/main" id="{F5C368E9-5724-2049-8E3B-C67DD293C4A2}"/>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19038" r="3308"/>
          <a:stretch/>
        </p:blipFill>
        <p:spPr>
          <a:xfrm>
            <a:off x="6726238" y="1575814"/>
            <a:ext cx="5003799" cy="3112467"/>
          </a:xfrm>
          <a:prstGeom prst="rect">
            <a:avLst/>
          </a:prstGeom>
          <a:solidFill>
            <a:schemeClr val="bg2"/>
          </a:solidFill>
          <a:ln>
            <a:solidFill>
              <a:schemeClr val="tx2"/>
            </a:solidFill>
          </a:ln>
        </p:spPr>
      </p:pic>
      <p:sp>
        <p:nvSpPr>
          <p:cNvPr id="27" name="Content Placeholder 4">
            <a:extLst>
              <a:ext uri="{FF2B5EF4-FFF2-40B4-BE49-F238E27FC236}">
                <a16:creationId xmlns:a16="http://schemas.microsoft.com/office/drawing/2014/main" id="{ADD01A4F-08FD-844C-A758-E2C059439909}"/>
              </a:ext>
            </a:extLst>
          </p:cNvPr>
          <p:cNvSpPr txBox="1">
            <a:spLocks/>
          </p:cNvSpPr>
          <p:nvPr userDrawn="1"/>
        </p:nvSpPr>
        <p:spPr>
          <a:xfrm>
            <a:off x="6726238" y="4926188"/>
            <a:ext cx="5003800" cy="705678"/>
          </a:xfrm>
          <a:prstGeom prst="rect">
            <a:avLst/>
          </a:prstGeom>
        </p:spPr>
        <p:txBody>
          <a:bodyPr lIns="0" tIns="0" rIns="0" bIns="0"/>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r>
              <a:rPr lang="en-US" sz="1200" dirty="0">
                <a:ea typeface="Verdana" panose="020B0604030504040204" pitchFamily="34" charset="0"/>
                <a:cs typeface="Verdana" panose="020B0604030504040204" pitchFamily="34" charset="0"/>
              </a:rPr>
              <a:t>Powerpoint can not translate the data correctly and will assign incorrect colors and random fonts to your content. It will also import incorrect master slides from the previous presentation (shown above). </a:t>
            </a:r>
          </a:p>
        </p:txBody>
      </p:sp>
      <p:sp>
        <p:nvSpPr>
          <p:cNvPr id="28" name="Oval 27">
            <a:extLst>
              <a:ext uri="{FF2B5EF4-FFF2-40B4-BE49-F238E27FC236}">
                <a16:creationId xmlns:a16="http://schemas.microsoft.com/office/drawing/2014/main" id="{302E9FE2-09C7-414D-A951-2F7875139A46}"/>
              </a:ext>
            </a:extLst>
          </p:cNvPr>
          <p:cNvSpPr/>
          <p:nvPr userDrawn="1"/>
        </p:nvSpPr>
        <p:spPr bwMode="auto">
          <a:xfrm>
            <a:off x="7537578" y="3582856"/>
            <a:ext cx="901342" cy="757790"/>
          </a:xfrm>
          <a:prstGeom prst="ellipse">
            <a:avLst/>
          </a:prstGeom>
          <a:noFill/>
          <a:ln w="38100" cap="flat">
            <a:solidFill>
              <a:srgbClr val="C00000"/>
            </a:solidFill>
            <a:bevel/>
            <a:headEnd/>
            <a:tailEnd/>
          </a:ln>
          <a:effectLst/>
        </p:spPr>
        <p:txBody>
          <a:bodyPr wrap="none" rtlCol="0" anchor="ctr"/>
          <a:lstStyle/>
          <a:p>
            <a:pPr algn="ctr"/>
            <a:endParaRPr lang="en-US"/>
          </a:p>
        </p:txBody>
      </p:sp>
      <p:sp>
        <p:nvSpPr>
          <p:cNvPr id="29" name="Oval 28">
            <a:extLst>
              <a:ext uri="{FF2B5EF4-FFF2-40B4-BE49-F238E27FC236}">
                <a16:creationId xmlns:a16="http://schemas.microsoft.com/office/drawing/2014/main" id="{8B7F87A0-2AA7-A545-8AA7-0AE595E18438}"/>
              </a:ext>
            </a:extLst>
          </p:cNvPr>
          <p:cNvSpPr/>
          <p:nvPr userDrawn="1"/>
        </p:nvSpPr>
        <p:spPr bwMode="auto">
          <a:xfrm>
            <a:off x="1467528" y="2103968"/>
            <a:ext cx="836285" cy="705678"/>
          </a:xfrm>
          <a:prstGeom prst="ellipse">
            <a:avLst/>
          </a:prstGeom>
          <a:noFill/>
          <a:ln w="38100" cap="flat">
            <a:solidFill>
              <a:srgbClr val="C00000"/>
            </a:solidFill>
            <a:bevel/>
            <a:headEnd/>
            <a:tailEnd/>
          </a:ln>
          <a:effectLst/>
        </p:spPr>
        <p:txBody>
          <a:bodyPr wrap="none" rtlCol="0" anchor="ctr"/>
          <a:lstStyle/>
          <a:p>
            <a:pPr algn="ctr"/>
            <a:endParaRPr lang="en-US"/>
          </a:p>
        </p:txBody>
      </p:sp>
      <p:pic>
        <p:nvPicPr>
          <p:cNvPr id="30" name="Picture 29">
            <a:extLst>
              <a:ext uri="{FF2B5EF4-FFF2-40B4-BE49-F238E27FC236}">
                <a16:creationId xmlns:a16="http://schemas.microsoft.com/office/drawing/2014/main" id="{6778AEA4-0341-3B4D-B3C7-8E6DCD43AADF}"/>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759698" y="2587932"/>
            <a:ext cx="544115" cy="544115"/>
          </a:xfrm>
          <a:prstGeom prst="rect">
            <a:avLst/>
          </a:prstGeom>
        </p:spPr>
      </p:pic>
      <p:sp>
        <p:nvSpPr>
          <p:cNvPr id="15" name="TextBox 14">
            <a:extLst>
              <a:ext uri="{FF2B5EF4-FFF2-40B4-BE49-F238E27FC236}">
                <a16:creationId xmlns:a16="http://schemas.microsoft.com/office/drawing/2014/main" id="{2D5ED8FA-23C8-D74A-B764-4463D4488972}"/>
              </a:ext>
            </a:extLst>
          </p:cNvPr>
          <p:cNvSpPr txBox="1"/>
          <p:nvPr userDrawn="1"/>
        </p:nvSpPr>
        <p:spPr>
          <a:xfrm>
            <a:off x="1492248" y="457199"/>
            <a:ext cx="10237789" cy="793751"/>
          </a:xfrm>
          <a:prstGeom prst="rect">
            <a:avLst/>
          </a:prstGeom>
          <a:noFill/>
        </p:spPr>
        <p:txBody>
          <a:bodyPr wrap="square" lIns="0" tIns="365760" rIns="0" bIns="0" rtlCol="0">
            <a:noAutofit/>
          </a:bodyPr>
          <a:lstStyle/>
          <a:p>
            <a:pPr marL="0" marR="0" indent="-3657600" algn="l" defTabSz="457200" rtl="0" eaLnBrk="1" fontAlgn="auto" latinLnBrk="0" hangingPunct="1">
              <a:lnSpc>
                <a:spcPct val="100000"/>
              </a:lnSpc>
              <a:spcBef>
                <a:spcPts val="0"/>
              </a:spcBef>
              <a:spcAft>
                <a:spcPts val="600"/>
              </a:spcAft>
              <a:buClrTx/>
              <a:buSzTx/>
              <a:buFontTx/>
              <a:buNone/>
              <a:tabLst/>
              <a:defRPr/>
            </a:pPr>
            <a:r>
              <a:rPr kumimoji="0" lang="en-US" sz="3000" b="0" i="0" u="none" strike="noStrike" kern="1200" cap="none" spc="0" normalizeH="0" baseline="0" noProof="0">
                <a:ln>
                  <a:noFill/>
                </a:ln>
                <a:solidFill>
                  <a:schemeClr val="accent1"/>
                </a:solidFill>
                <a:effectLst/>
                <a:uLnTx/>
                <a:uFillTx/>
                <a:latin typeface="Rockwell" panose="02060603020205020403" pitchFamily="18" charset="77"/>
                <a:ea typeface="Roboto Medium" panose="02000000000000000000" pitchFamily="2" charset="0"/>
                <a:cs typeface="Verdana" panose="020B0604030504040204" pitchFamily="34" charset="0"/>
              </a:rPr>
              <a:t>Instructions: Conversion Misuse</a:t>
            </a:r>
            <a:endParaRPr lang="en-US" sz="3000" b="0" i="0">
              <a:solidFill>
                <a:schemeClr val="accent1"/>
              </a:solidFill>
              <a:latin typeface="Rockwell" panose="02060603020205020403" pitchFamily="18" charset="77"/>
              <a:ea typeface="Roboto" panose="02000000000000000000" pitchFamily="2" charset="0"/>
              <a:cs typeface="Times New Roman" panose="02020603050405020304" pitchFamily="18" charset="0"/>
            </a:endParaRPr>
          </a:p>
        </p:txBody>
      </p:sp>
      <p:pic>
        <p:nvPicPr>
          <p:cNvPr id="16" name="Picture 15" descr="Logo, icon&#10;&#10;Description automatically generated">
            <a:extLst>
              <a:ext uri="{FF2B5EF4-FFF2-40B4-BE49-F238E27FC236}">
                <a16:creationId xmlns:a16="http://schemas.microsoft.com/office/drawing/2014/main" id="{7C8DF4B7-EF1D-B442-BCA8-B7DBC2F20F71}"/>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30880" y="372268"/>
            <a:ext cx="360363" cy="360363"/>
          </a:xfrm>
          <a:prstGeom prst="rect">
            <a:avLst/>
          </a:prstGeom>
        </p:spPr>
      </p:pic>
    </p:spTree>
    <p:extLst>
      <p:ext uri="{BB962C8B-B14F-4D97-AF65-F5344CB8AC3E}">
        <p14:creationId xmlns:p14="http://schemas.microsoft.com/office/powerpoint/2010/main" val="32908578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_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9">
            <a:extLst>
              <a:ext uri="{FF2B5EF4-FFF2-40B4-BE49-F238E27FC236}">
                <a16:creationId xmlns:a16="http://schemas.microsoft.com/office/drawing/2014/main" id="{A5DD4228-57FC-7540-B45E-248B020CF545}"/>
              </a:ext>
            </a:extLst>
          </p:cNvPr>
          <p:cNvSpPr>
            <a:spLocks noGrp="1"/>
          </p:cNvSpPr>
          <p:nvPr>
            <p:ph type="title" hasCustomPrompt="1"/>
          </p:nvPr>
        </p:nvSpPr>
        <p:spPr>
          <a:xfrm>
            <a:off x="1479550" y="1254125"/>
            <a:ext cx="10250488" cy="5141913"/>
          </a:xfrm>
        </p:spPr>
        <p:txBody>
          <a:bodyPr tIns="1600200" rIns="0" bIns="0" anchor="t" anchorCtr="0"/>
          <a:lstStyle>
            <a:lvl1pPr>
              <a:lnSpc>
                <a:spcPct val="90000"/>
              </a:lnSpc>
              <a:defRPr sz="4400" b="0" i="0">
                <a:solidFill>
                  <a:schemeClr val="bg1"/>
                </a:solidFill>
                <a:latin typeface="Rockwell" panose="02060603020205020403" pitchFamily="18" charset="77"/>
                <a:ea typeface="Roboto" panose="02000000000000000000" pitchFamily="2" charset="0"/>
              </a:defRPr>
            </a:lvl1pPr>
          </a:lstStyle>
          <a:p>
            <a:r>
              <a:rPr lang="en-US"/>
              <a:t>Click to edit </a:t>
            </a:r>
            <a:br>
              <a:rPr lang="en-US"/>
            </a:br>
            <a:r>
              <a:rPr lang="en-US"/>
              <a:t>Master title style</a:t>
            </a:r>
          </a:p>
        </p:txBody>
      </p:sp>
      <p:sp>
        <p:nvSpPr>
          <p:cNvPr id="4" name="Footer Placeholder 3">
            <a:extLst>
              <a:ext uri="{FF2B5EF4-FFF2-40B4-BE49-F238E27FC236}">
                <a16:creationId xmlns:a16="http://schemas.microsoft.com/office/drawing/2014/main" id="{0FFB67F0-0847-1848-930D-EA4EFB3E2860}"/>
              </a:ext>
            </a:extLst>
          </p:cNvPr>
          <p:cNvSpPr>
            <a:spLocks noGrp="1"/>
          </p:cNvSpPr>
          <p:nvPr>
            <p:ph type="ftr" sz="quarter" idx="10"/>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8"/>
            <a:r>
              <a:rPr lang="en-US" dirty="0"/>
              <a:t>Presentation title lorem ipsum dolor sit amet miralet  |  © Tufts Medicine 2022  |  Private and confidential. Not for redistribution.</a:t>
            </a:r>
          </a:p>
        </p:txBody>
      </p:sp>
      <p:sp>
        <p:nvSpPr>
          <p:cNvPr id="2" name="Slide Number Placeholder 1">
            <a:extLst>
              <a:ext uri="{FF2B5EF4-FFF2-40B4-BE49-F238E27FC236}">
                <a16:creationId xmlns:a16="http://schemas.microsoft.com/office/drawing/2014/main" id="{816CF6DD-223E-6C48-9AA1-2B63EE7E97D3}"/>
              </a:ext>
            </a:extLst>
          </p:cNvPr>
          <p:cNvSpPr>
            <a:spLocks noGrp="1"/>
          </p:cNvSpPr>
          <p:nvPr>
            <p:ph type="sldNum" sz="quarter" idx="1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8"/>
            <a:fld id="{63DCA5C9-2E11-4C67-86EB-AE1DE127DC64}" type="slidenum">
              <a:rPr lang="en-US" smtClean="0"/>
              <a:pPr lvl="8"/>
              <a:t>‹Nº›</a:t>
            </a:fld>
            <a:endParaRPr lang="en-US" dirty="0"/>
          </a:p>
        </p:txBody>
      </p:sp>
      <p:pic>
        <p:nvPicPr>
          <p:cNvPr id="5" name="Picture 4" descr="Logo, icon&#10;&#10;Description automatically generated">
            <a:extLst>
              <a:ext uri="{FF2B5EF4-FFF2-40B4-BE49-F238E27FC236}">
                <a16:creationId xmlns:a16="http://schemas.microsoft.com/office/drawing/2014/main" id="{D52B8B79-DAD5-0A42-A74C-CA46B01AA20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30880" y="372268"/>
            <a:ext cx="360363" cy="360363"/>
          </a:xfrm>
          <a:prstGeom prst="rect">
            <a:avLst/>
          </a:prstGeom>
        </p:spPr>
      </p:pic>
    </p:spTree>
    <p:extLst>
      <p:ext uri="{BB962C8B-B14F-4D97-AF65-F5344CB8AC3E}">
        <p14:creationId xmlns:p14="http://schemas.microsoft.com/office/powerpoint/2010/main" val="30248535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_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0FFB67F0-0847-1848-930D-EA4EFB3E2860}"/>
              </a:ext>
            </a:extLst>
          </p:cNvPr>
          <p:cNvSpPr>
            <a:spLocks noGrp="1"/>
          </p:cNvSpPr>
          <p:nvPr>
            <p:ph type="ftr" sz="quarter" idx="10"/>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8"/>
            <a:r>
              <a:rPr lang="en-US" dirty="0"/>
              <a:t>Presentation title lorem ipsum dolor sit amet miralet  |  © Tufts Medicine 2022  |  Private and confidential. Not for redistribution.</a:t>
            </a:r>
          </a:p>
        </p:txBody>
      </p:sp>
      <p:sp>
        <p:nvSpPr>
          <p:cNvPr id="2" name="Slide Number Placeholder 1">
            <a:extLst>
              <a:ext uri="{FF2B5EF4-FFF2-40B4-BE49-F238E27FC236}">
                <a16:creationId xmlns:a16="http://schemas.microsoft.com/office/drawing/2014/main" id="{816CF6DD-223E-6C48-9AA1-2B63EE7E97D3}"/>
              </a:ext>
            </a:extLst>
          </p:cNvPr>
          <p:cNvSpPr>
            <a:spLocks noGrp="1"/>
          </p:cNvSpPr>
          <p:nvPr>
            <p:ph type="sldNum" sz="quarter" idx="1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8"/>
            <a:fld id="{63DCA5C9-2E11-4C67-86EB-AE1DE127DC64}" type="slidenum">
              <a:rPr lang="en-US" smtClean="0"/>
              <a:pPr lvl="8"/>
              <a:t>‹Nº›</a:t>
            </a:fld>
            <a:endParaRPr lang="en-US" dirty="0"/>
          </a:p>
        </p:txBody>
      </p:sp>
      <p:pic>
        <p:nvPicPr>
          <p:cNvPr id="5" name="Picture 4" descr="Logo, icon&#10;&#10;Description automatically generated">
            <a:extLst>
              <a:ext uri="{FF2B5EF4-FFF2-40B4-BE49-F238E27FC236}">
                <a16:creationId xmlns:a16="http://schemas.microsoft.com/office/drawing/2014/main" id="{D52B8B79-DAD5-0A42-A74C-CA46B01AA20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30880" y="372268"/>
            <a:ext cx="360363" cy="360363"/>
          </a:xfrm>
          <a:prstGeom prst="rect">
            <a:avLst/>
          </a:prstGeom>
        </p:spPr>
      </p:pic>
      <p:sp>
        <p:nvSpPr>
          <p:cNvPr id="7" name="Title 9">
            <a:extLst>
              <a:ext uri="{FF2B5EF4-FFF2-40B4-BE49-F238E27FC236}">
                <a16:creationId xmlns:a16="http://schemas.microsoft.com/office/drawing/2014/main" id="{62D82D6F-9CA2-4342-954B-0FC040AC5CAD}"/>
              </a:ext>
            </a:extLst>
          </p:cNvPr>
          <p:cNvSpPr>
            <a:spLocks noGrp="1"/>
          </p:cNvSpPr>
          <p:nvPr>
            <p:ph type="title" hasCustomPrompt="1"/>
          </p:nvPr>
        </p:nvSpPr>
        <p:spPr>
          <a:xfrm>
            <a:off x="1479550" y="1254125"/>
            <a:ext cx="10250488" cy="5141913"/>
          </a:xfrm>
        </p:spPr>
        <p:txBody>
          <a:bodyPr tIns="1600200" rIns="0" bIns="0" anchor="t" anchorCtr="0"/>
          <a:lstStyle>
            <a:lvl1pPr>
              <a:lnSpc>
                <a:spcPct val="90000"/>
              </a:lnSpc>
              <a:defRPr sz="4400" b="0" i="0">
                <a:solidFill>
                  <a:schemeClr val="bg1"/>
                </a:solidFill>
                <a:latin typeface="Rockwell" panose="02060603020205020403" pitchFamily="18" charset="77"/>
                <a:ea typeface="Roboto" panose="02000000000000000000" pitchFamily="2" charset="0"/>
              </a:defRPr>
            </a:lvl1pPr>
          </a:lstStyle>
          <a:p>
            <a:r>
              <a:rPr lang="en-US"/>
              <a:t>Click to edit </a:t>
            </a:r>
            <a:br>
              <a:rPr lang="en-US"/>
            </a:br>
            <a:r>
              <a:rPr lang="en-US"/>
              <a:t>Master title style</a:t>
            </a:r>
          </a:p>
        </p:txBody>
      </p:sp>
    </p:spTree>
    <p:extLst>
      <p:ext uri="{BB962C8B-B14F-4D97-AF65-F5344CB8AC3E}">
        <p14:creationId xmlns:p14="http://schemas.microsoft.com/office/powerpoint/2010/main" val="29289815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_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0FFB67F0-0847-1848-930D-EA4EFB3E2860}"/>
              </a:ext>
            </a:extLst>
          </p:cNvPr>
          <p:cNvSpPr>
            <a:spLocks noGrp="1"/>
          </p:cNvSpPr>
          <p:nvPr>
            <p:ph type="ftr" sz="quarter" idx="10"/>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8"/>
            <a:r>
              <a:rPr lang="en-US" dirty="0"/>
              <a:t>Presentation title lorem ipsum dolor sit amet miralet  |  © Tufts Medicine 2022  |  Private and confidential. Not for redistribution.</a:t>
            </a:r>
          </a:p>
        </p:txBody>
      </p:sp>
      <p:sp>
        <p:nvSpPr>
          <p:cNvPr id="2" name="Slide Number Placeholder 1">
            <a:extLst>
              <a:ext uri="{FF2B5EF4-FFF2-40B4-BE49-F238E27FC236}">
                <a16:creationId xmlns:a16="http://schemas.microsoft.com/office/drawing/2014/main" id="{816CF6DD-223E-6C48-9AA1-2B63EE7E97D3}"/>
              </a:ext>
            </a:extLst>
          </p:cNvPr>
          <p:cNvSpPr>
            <a:spLocks noGrp="1"/>
          </p:cNvSpPr>
          <p:nvPr>
            <p:ph type="sldNum" sz="quarter" idx="1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8"/>
            <a:fld id="{63DCA5C9-2E11-4C67-86EB-AE1DE127DC64}" type="slidenum">
              <a:rPr lang="en-US" smtClean="0"/>
              <a:pPr lvl="8"/>
              <a:t>‹Nº›</a:t>
            </a:fld>
            <a:endParaRPr lang="en-US" dirty="0"/>
          </a:p>
        </p:txBody>
      </p:sp>
      <p:pic>
        <p:nvPicPr>
          <p:cNvPr id="5" name="Picture 4" descr="Logo, icon&#10;&#10;Description automatically generated">
            <a:extLst>
              <a:ext uri="{FF2B5EF4-FFF2-40B4-BE49-F238E27FC236}">
                <a16:creationId xmlns:a16="http://schemas.microsoft.com/office/drawing/2014/main" id="{D52B8B79-DAD5-0A42-A74C-CA46B01AA20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30880" y="372268"/>
            <a:ext cx="360363" cy="360363"/>
          </a:xfrm>
          <a:prstGeom prst="rect">
            <a:avLst/>
          </a:prstGeom>
        </p:spPr>
      </p:pic>
      <p:sp>
        <p:nvSpPr>
          <p:cNvPr id="7" name="Title 9">
            <a:extLst>
              <a:ext uri="{FF2B5EF4-FFF2-40B4-BE49-F238E27FC236}">
                <a16:creationId xmlns:a16="http://schemas.microsoft.com/office/drawing/2014/main" id="{7C65C8A3-D5EF-9149-845F-CAEDAF0A7695}"/>
              </a:ext>
            </a:extLst>
          </p:cNvPr>
          <p:cNvSpPr>
            <a:spLocks noGrp="1"/>
          </p:cNvSpPr>
          <p:nvPr>
            <p:ph type="title" hasCustomPrompt="1"/>
          </p:nvPr>
        </p:nvSpPr>
        <p:spPr>
          <a:xfrm>
            <a:off x="1479550" y="1254125"/>
            <a:ext cx="10250488" cy="5141913"/>
          </a:xfrm>
        </p:spPr>
        <p:txBody>
          <a:bodyPr tIns="1600200" rIns="0" bIns="0" anchor="t" anchorCtr="0"/>
          <a:lstStyle>
            <a:lvl1pPr>
              <a:lnSpc>
                <a:spcPct val="90000"/>
              </a:lnSpc>
              <a:defRPr sz="4400" b="0" i="0">
                <a:solidFill>
                  <a:schemeClr val="bg1"/>
                </a:solidFill>
                <a:latin typeface="Rockwell" panose="02060603020205020403" pitchFamily="18" charset="77"/>
                <a:ea typeface="Roboto" panose="02000000000000000000" pitchFamily="2" charset="0"/>
              </a:defRPr>
            </a:lvl1pPr>
          </a:lstStyle>
          <a:p>
            <a:r>
              <a:rPr lang="en-US"/>
              <a:t>Click to edit </a:t>
            </a:r>
            <a:br>
              <a:rPr lang="en-US"/>
            </a:br>
            <a:r>
              <a:rPr lang="en-US"/>
              <a:t>Master title style</a:t>
            </a:r>
          </a:p>
        </p:txBody>
      </p:sp>
    </p:spTree>
    <p:extLst>
      <p:ext uri="{BB962C8B-B14F-4D97-AF65-F5344CB8AC3E}">
        <p14:creationId xmlns:p14="http://schemas.microsoft.com/office/powerpoint/2010/main" val="22845346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_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0FFB67F0-0847-1848-930D-EA4EFB3E2860}"/>
              </a:ext>
            </a:extLst>
          </p:cNvPr>
          <p:cNvSpPr>
            <a:spLocks noGrp="1"/>
          </p:cNvSpPr>
          <p:nvPr>
            <p:ph type="ftr" sz="quarter" idx="10"/>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8"/>
            <a:r>
              <a:rPr lang="en-US" dirty="0"/>
              <a:t>Presentation title lorem ipsum dolor sit amet miralet  |  © Tufts Medicine 2022  |  Private and confidential. Not for redistribution.</a:t>
            </a:r>
          </a:p>
        </p:txBody>
      </p:sp>
      <p:sp>
        <p:nvSpPr>
          <p:cNvPr id="2" name="Slide Number Placeholder 1">
            <a:extLst>
              <a:ext uri="{FF2B5EF4-FFF2-40B4-BE49-F238E27FC236}">
                <a16:creationId xmlns:a16="http://schemas.microsoft.com/office/drawing/2014/main" id="{816CF6DD-223E-6C48-9AA1-2B63EE7E97D3}"/>
              </a:ext>
            </a:extLst>
          </p:cNvPr>
          <p:cNvSpPr>
            <a:spLocks noGrp="1"/>
          </p:cNvSpPr>
          <p:nvPr>
            <p:ph type="sldNum" sz="quarter" idx="1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8"/>
            <a:fld id="{63DCA5C9-2E11-4C67-86EB-AE1DE127DC64}" type="slidenum">
              <a:rPr lang="en-US" smtClean="0"/>
              <a:pPr lvl="8"/>
              <a:t>‹Nº›</a:t>
            </a:fld>
            <a:endParaRPr lang="en-US" dirty="0"/>
          </a:p>
        </p:txBody>
      </p:sp>
      <p:pic>
        <p:nvPicPr>
          <p:cNvPr id="5" name="Picture 4" descr="Logo, icon&#10;&#10;Description automatically generated">
            <a:extLst>
              <a:ext uri="{FF2B5EF4-FFF2-40B4-BE49-F238E27FC236}">
                <a16:creationId xmlns:a16="http://schemas.microsoft.com/office/drawing/2014/main" id="{D52B8B79-DAD5-0A42-A74C-CA46B01AA20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30880" y="372268"/>
            <a:ext cx="360363" cy="360363"/>
          </a:xfrm>
          <a:prstGeom prst="rect">
            <a:avLst/>
          </a:prstGeom>
        </p:spPr>
      </p:pic>
      <p:sp>
        <p:nvSpPr>
          <p:cNvPr id="7" name="Title 9">
            <a:extLst>
              <a:ext uri="{FF2B5EF4-FFF2-40B4-BE49-F238E27FC236}">
                <a16:creationId xmlns:a16="http://schemas.microsoft.com/office/drawing/2014/main" id="{78E9D7A4-1831-B547-B6FF-29DD26BA86A4}"/>
              </a:ext>
            </a:extLst>
          </p:cNvPr>
          <p:cNvSpPr>
            <a:spLocks noGrp="1"/>
          </p:cNvSpPr>
          <p:nvPr>
            <p:ph type="title" hasCustomPrompt="1"/>
          </p:nvPr>
        </p:nvSpPr>
        <p:spPr>
          <a:xfrm>
            <a:off x="1479550" y="1254125"/>
            <a:ext cx="10250488" cy="5141913"/>
          </a:xfrm>
        </p:spPr>
        <p:txBody>
          <a:bodyPr tIns="1600200" rIns="0" bIns="0" anchor="t" anchorCtr="0"/>
          <a:lstStyle>
            <a:lvl1pPr>
              <a:lnSpc>
                <a:spcPct val="90000"/>
              </a:lnSpc>
              <a:defRPr sz="4400" b="0" i="0">
                <a:solidFill>
                  <a:schemeClr val="bg1"/>
                </a:solidFill>
                <a:latin typeface="Rockwell" panose="02060603020205020403" pitchFamily="18" charset="77"/>
                <a:ea typeface="Roboto" panose="02000000000000000000" pitchFamily="2" charset="0"/>
              </a:defRPr>
            </a:lvl1pPr>
          </a:lstStyle>
          <a:p>
            <a:r>
              <a:rPr lang="en-US"/>
              <a:t>Click to edit </a:t>
            </a:r>
            <a:br>
              <a:rPr lang="en-US"/>
            </a:br>
            <a:r>
              <a:rPr lang="en-US"/>
              <a:t>Master title style</a:t>
            </a:r>
          </a:p>
        </p:txBody>
      </p:sp>
    </p:spTree>
    <p:extLst>
      <p:ext uri="{BB962C8B-B14F-4D97-AF65-F5344CB8AC3E}">
        <p14:creationId xmlns:p14="http://schemas.microsoft.com/office/powerpoint/2010/main" val="3225870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_5">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52B8B79-DAD5-0A42-A74C-CA46B01AA205}"/>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330880" y="372268"/>
            <a:ext cx="360363" cy="360363"/>
          </a:xfrm>
          <a:prstGeom prst="rect">
            <a:avLst/>
          </a:prstGeom>
        </p:spPr>
      </p:pic>
      <p:sp>
        <p:nvSpPr>
          <p:cNvPr id="3" name="Footer Placeholder 2">
            <a:extLst>
              <a:ext uri="{FF2B5EF4-FFF2-40B4-BE49-F238E27FC236}">
                <a16:creationId xmlns:a16="http://schemas.microsoft.com/office/drawing/2014/main" id="{05804B0A-551C-3E41-8A86-2B08A543D43C}"/>
              </a:ext>
            </a:extLst>
          </p:cNvPr>
          <p:cNvSpPr>
            <a:spLocks noGrp="1"/>
          </p:cNvSpPr>
          <p:nvPr>
            <p:ph type="ftr" sz="quarter" idx="10"/>
          </p:nvPr>
        </p:nvSpPr>
        <p:spPr/>
        <p:txBody>
          <a:bodyPr/>
          <a:lstStyle/>
          <a:p>
            <a:r>
              <a:rPr lang="en-US" dirty="0"/>
              <a:t>Presentation title lorem ipsum dolor sit amet miralet  |  © Tufts Medicine 2022  |  Private and confidential. Not for redistribution.</a:t>
            </a:r>
          </a:p>
        </p:txBody>
      </p:sp>
      <p:sp>
        <p:nvSpPr>
          <p:cNvPr id="6" name="Slide Number Placeholder 5">
            <a:extLst>
              <a:ext uri="{FF2B5EF4-FFF2-40B4-BE49-F238E27FC236}">
                <a16:creationId xmlns:a16="http://schemas.microsoft.com/office/drawing/2014/main" id="{A49DCB70-29C5-1E46-BBAC-BF5A5E606DD6}"/>
              </a:ext>
            </a:extLst>
          </p:cNvPr>
          <p:cNvSpPr>
            <a:spLocks noGrp="1"/>
          </p:cNvSpPr>
          <p:nvPr>
            <p:ph type="sldNum" sz="quarter" idx="1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8"/>
            <a:fld id="{63DCA5C9-2E11-4C67-86EB-AE1DE127DC64}" type="slidenum">
              <a:rPr lang="en-US" smtClean="0"/>
              <a:pPr lvl="8"/>
              <a:t>‹Nº›</a:t>
            </a:fld>
            <a:endParaRPr lang="en-US" dirty="0"/>
          </a:p>
        </p:txBody>
      </p:sp>
      <p:sp>
        <p:nvSpPr>
          <p:cNvPr id="8" name="Title 9">
            <a:extLst>
              <a:ext uri="{FF2B5EF4-FFF2-40B4-BE49-F238E27FC236}">
                <a16:creationId xmlns:a16="http://schemas.microsoft.com/office/drawing/2014/main" id="{12C9CE0F-0EE5-5B4E-8C39-81B53D6A5035}"/>
              </a:ext>
            </a:extLst>
          </p:cNvPr>
          <p:cNvSpPr>
            <a:spLocks noGrp="1"/>
          </p:cNvSpPr>
          <p:nvPr>
            <p:ph type="title" hasCustomPrompt="1"/>
          </p:nvPr>
        </p:nvSpPr>
        <p:spPr>
          <a:xfrm>
            <a:off x="1479550" y="1254125"/>
            <a:ext cx="10250488" cy="5141913"/>
          </a:xfrm>
        </p:spPr>
        <p:txBody>
          <a:bodyPr tIns="1600200" rIns="0" bIns="0" anchor="t" anchorCtr="0"/>
          <a:lstStyle>
            <a:lvl1pPr>
              <a:lnSpc>
                <a:spcPct val="90000"/>
              </a:lnSpc>
              <a:defRPr sz="4400" b="0" i="0">
                <a:solidFill>
                  <a:srgbClr val="0047C7"/>
                </a:solidFill>
                <a:latin typeface="Rockwell" panose="02060603020205020403" pitchFamily="18" charset="77"/>
                <a:ea typeface="Roboto" panose="02000000000000000000" pitchFamily="2" charset="0"/>
              </a:defRPr>
            </a:lvl1pPr>
          </a:lstStyle>
          <a:p>
            <a:r>
              <a:rPr lang="en-US"/>
              <a:t>Click to edit </a:t>
            </a:r>
            <a:br>
              <a:rPr lang="en-US"/>
            </a:br>
            <a:r>
              <a:rPr lang="en-US"/>
              <a:t>Master title style</a:t>
            </a:r>
          </a:p>
        </p:txBody>
      </p:sp>
    </p:spTree>
    <p:extLst>
      <p:ext uri="{BB962C8B-B14F-4D97-AF65-F5344CB8AC3E}">
        <p14:creationId xmlns:p14="http://schemas.microsoft.com/office/powerpoint/2010/main" val="2452249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1co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71915052-D43B-2341-9EEF-BF86700831C1}"/>
              </a:ext>
            </a:extLst>
          </p:cNvPr>
          <p:cNvSpPr>
            <a:spLocks noGrp="1"/>
          </p:cNvSpPr>
          <p:nvPr>
            <p:ph sz="quarter" idx="12"/>
          </p:nvPr>
        </p:nvSpPr>
        <p:spPr>
          <a:xfrm>
            <a:off x="1479550" y="1581149"/>
            <a:ext cx="10250488" cy="4822825"/>
          </a:xfrm>
        </p:spPr>
        <p:txBody>
          <a:bodyPr rIns="193852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4">
            <a:extLst>
              <a:ext uri="{FF2B5EF4-FFF2-40B4-BE49-F238E27FC236}">
                <a16:creationId xmlns:a16="http://schemas.microsoft.com/office/drawing/2014/main" id="{F2BA0D9E-5E14-514E-A82E-9BC6CC48633C}"/>
              </a:ext>
            </a:extLst>
          </p:cNvPr>
          <p:cNvSpPr>
            <a:spLocks noGrp="1"/>
          </p:cNvSpPr>
          <p:nvPr>
            <p:ph type="title"/>
          </p:nvPr>
        </p:nvSpPr>
        <p:spPr/>
        <p:txBody>
          <a:bodyPr/>
          <a:lstStyle/>
          <a:p>
            <a:r>
              <a:rPr lang="en-US"/>
              <a:t>Click to edit Master title style</a:t>
            </a:r>
          </a:p>
        </p:txBody>
      </p:sp>
      <p:sp>
        <p:nvSpPr>
          <p:cNvPr id="6" name="Footer Placeholder 5">
            <a:extLst>
              <a:ext uri="{FF2B5EF4-FFF2-40B4-BE49-F238E27FC236}">
                <a16:creationId xmlns:a16="http://schemas.microsoft.com/office/drawing/2014/main" id="{82B0B4C8-8B08-464E-B9A4-F06D2015BB29}"/>
              </a:ext>
            </a:extLst>
          </p:cNvPr>
          <p:cNvSpPr>
            <a:spLocks noGrp="1"/>
          </p:cNvSpPr>
          <p:nvPr>
            <p:ph type="ftr" sz="quarter" idx="13"/>
          </p:nvPr>
        </p:nvSpPr>
        <p:spPr/>
        <p:txBody>
          <a:bodyPr/>
          <a:lstStyle/>
          <a:p>
            <a:r>
              <a:rPr lang="en-US" dirty="0"/>
              <a:t>Presentation title lorem ipsum dolor sit amet miralet  |  © Tufts Medicine 2022  |  Private and confidential. Not for redistribution.</a:t>
            </a:r>
          </a:p>
        </p:txBody>
      </p:sp>
      <p:sp>
        <p:nvSpPr>
          <p:cNvPr id="7" name="Slide Number Placeholder 6">
            <a:extLst>
              <a:ext uri="{FF2B5EF4-FFF2-40B4-BE49-F238E27FC236}">
                <a16:creationId xmlns:a16="http://schemas.microsoft.com/office/drawing/2014/main" id="{C9192C7E-D707-124E-A6FD-715F514FADE8}"/>
              </a:ext>
            </a:extLst>
          </p:cNvPr>
          <p:cNvSpPr>
            <a:spLocks noGrp="1"/>
          </p:cNvSpPr>
          <p:nvPr>
            <p:ph type="sldNum" sz="quarter" idx="14"/>
          </p:nvPr>
        </p:nvSpPr>
        <p:spPr/>
        <p:txBody>
          <a:bodyPr/>
          <a:lstStyle/>
          <a:p>
            <a:fld id="{63DCA5C9-2E11-4C67-86EB-AE1DE127DC64}" type="slidenum">
              <a:rPr lang="en-US" smtClean="0"/>
              <a:pPr/>
              <a:t>‹Nº›</a:t>
            </a:fld>
            <a:endParaRPr lang="en-US" dirty="0"/>
          </a:p>
        </p:txBody>
      </p:sp>
      <p:pic>
        <p:nvPicPr>
          <p:cNvPr id="10" name="Picture 9" descr="Logo, icon&#10;&#10;Description automatically generated">
            <a:extLst>
              <a:ext uri="{FF2B5EF4-FFF2-40B4-BE49-F238E27FC236}">
                <a16:creationId xmlns:a16="http://schemas.microsoft.com/office/drawing/2014/main" id="{B88051F4-59DE-0C4B-9AB6-9C3A3541C39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30880" y="372268"/>
            <a:ext cx="360363" cy="360363"/>
          </a:xfrm>
          <a:prstGeom prst="rect">
            <a:avLst/>
          </a:prstGeom>
        </p:spPr>
      </p:pic>
    </p:spTree>
    <p:extLst>
      <p:ext uri="{BB962C8B-B14F-4D97-AF65-F5344CB8AC3E}">
        <p14:creationId xmlns:p14="http://schemas.microsoft.com/office/powerpoint/2010/main" val="28130961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79550" y="454025"/>
            <a:ext cx="10247312" cy="802555"/>
          </a:xfrm>
          <a:prstGeom prst="rect">
            <a:avLst/>
          </a:prstGeom>
        </p:spPr>
        <p:txBody>
          <a:bodyPr vert="horz" lIns="0" tIns="0" rIns="1828800" bIns="0" rtlCol="0" anchor="b"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1479550" y="1581150"/>
            <a:ext cx="10250488" cy="4822825"/>
          </a:xfrm>
          <a:prstGeom prst="rect">
            <a:avLst/>
          </a:prstGeom>
        </p:spPr>
        <p:txBody>
          <a:bodyPr vert="horz" lIns="0" tIns="0" rIns="228600" bIns="0" rtlCol="0">
            <a:noAutofit/>
          </a:bodyPr>
          <a:lstStyle/>
          <a:p>
            <a:pPr lvl="0"/>
            <a:r>
              <a:rPr lang="en-US" dirty="0"/>
              <a:t>Edit Master text styles</a:t>
            </a:r>
          </a:p>
          <a:p>
            <a:pPr lvl="1"/>
            <a:r>
              <a:rPr lang="en-US" dirty="0"/>
              <a:t>Second level</a:t>
            </a:r>
          </a:p>
          <a:p>
            <a:pPr lvl="2"/>
            <a:r>
              <a:rPr lang="en-US" dirty="0"/>
              <a:t>Test</a:t>
            </a:r>
          </a:p>
          <a:p>
            <a:pPr lvl="3"/>
            <a:r>
              <a:rPr lang="en-US" dirty="0"/>
              <a:t>Test</a:t>
            </a:r>
          </a:p>
          <a:p>
            <a:pPr lvl="4"/>
            <a:r>
              <a:rPr lang="en-US" dirty="0"/>
              <a:t>Test</a:t>
            </a:r>
          </a:p>
          <a:p>
            <a:pPr lvl="5"/>
            <a:r>
              <a:rPr lang="en-US" dirty="0"/>
              <a:t>Test</a:t>
            </a:r>
          </a:p>
          <a:p>
            <a:pPr lvl="6"/>
            <a:r>
              <a:rPr lang="en-US" dirty="0"/>
              <a:t>Test</a:t>
            </a:r>
          </a:p>
          <a:p>
            <a:pPr lvl="7"/>
            <a:r>
              <a:rPr lang="en-US" dirty="0"/>
              <a:t>Test</a:t>
            </a:r>
          </a:p>
          <a:p>
            <a:pPr lvl="8"/>
            <a:r>
              <a:rPr lang="en-US" dirty="0"/>
              <a:t>Test</a:t>
            </a:r>
          </a:p>
        </p:txBody>
      </p:sp>
      <p:sp>
        <p:nvSpPr>
          <p:cNvPr id="5" name="Footer Placeholder 4"/>
          <p:cNvSpPr>
            <a:spLocks noGrp="1"/>
          </p:cNvSpPr>
          <p:nvPr>
            <p:ph type="ftr" sz="quarter" idx="3"/>
          </p:nvPr>
        </p:nvSpPr>
        <p:spPr>
          <a:xfrm>
            <a:off x="1479550" y="6556829"/>
            <a:ext cx="6761163" cy="148697"/>
          </a:xfrm>
          <a:prstGeom prst="rect">
            <a:avLst/>
          </a:prstGeom>
        </p:spPr>
        <p:txBody>
          <a:bodyPr vert="horz" lIns="0" tIns="0" rIns="0" bIns="0" rtlCol="0" anchor="b" anchorCtr="0"/>
          <a:lstStyle>
            <a:lvl1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1pPr>
            <a:lvl2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2pPr>
            <a:lvl3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3pPr>
            <a:lvl4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4pPr>
            <a:lvl5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5pPr>
            <a:lvl6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6pPr>
            <a:lvl7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7pPr>
            <a:lvl8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8pPr>
            <a:lvl9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9pPr>
          </a:lstStyle>
          <a:p>
            <a:r>
              <a:rPr lang="en-US" dirty="0"/>
              <a:t>Presentation title lorem ipsum dolor sit amet miralet | © Tufts Medicine 2022 | Private and confidential. Not for redistribution.</a:t>
            </a:r>
          </a:p>
        </p:txBody>
      </p:sp>
      <p:sp>
        <p:nvSpPr>
          <p:cNvPr id="6" name="Slide Number Placeholder 5"/>
          <p:cNvSpPr>
            <a:spLocks noGrp="1"/>
          </p:cNvSpPr>
          <p:nvPr>
            <p:ph type="sldNum" sz="quarter" idx="4"/>
          </p:nvPr>
        </p:nvSpPr>
        <p:spPr>
          <a:xfrm>
            <a:off x="283029" y="6556375"/>
            <a:ext cx="446314" cy="149151"/>
          </a:xfrm>
          <a:prstGeom prst="rect">
            <a:avLst/>
          </a:prstGeom>
        </p:spPr>
        <p:txBody>
          <a:bodyPr vert="horz" lIns="0" tIns="0" rIns="0" bIns="0" rtlCol="0" anchor="b" anchorCtr="0"/>
          <a:lstStyle>
            <a:lvl1pPr algn="ctr">
              <a:defRPr sz="800" b="0" i="0">
                <a:solidFill>
                  <a:schemeClr val="bg1"/>
                </a:solidFill>
                <a:latin typeface="+mn-lt"/>
                <a:ea typeface="Verdana" panose="020B0604030504040204" pitchFamily="34" charset="0"/>
                <a:cs typeface="Verdana" panose="020B0604030504040204" pitchFamily="34" charset="0"/>
              </a:defRPr>
            </a:lvl1pPr>
            <a:lvl2pPr marL="0" algn="ctr">
              <a:defRPr sz="800" b="0" i="0">
                <a:solidFill>
                  <a:schemeClr val="bg1"/>
                </a:solidFill>
                <a:latin typeface="+mn-lt"/>
                <a:ea typeface="Verdana" panose="020B0604030504040204" pitchFamily="34" charset="0"/>
                <a:cs typeface="Verdana" panose="020B0604030504040204" pitchFamily="34" charset="0"/>
              </a:defRPr>
            </a:lvl2pPr>
            <a:lvl3pPr marL="0" algn="ctr">
              <a:defRPr sz="800" b="0" i="0">
                <a:solidFill>
                  <a:schemeClr val="bg1"/>
                </a:solidFill>
                <a:latin typeface="+mn-lt"/>
                <a:ea typeface="Verdana" panose="020B0604030504040204" pitchFamily="34" charset="0"/>
                <a:cs typeface="Verdana" panose="020B0604030504040204" pitchFamily="34" charset="0"/>
              </a:defRPr>
            </a:lvl3pPr>
            <a:lvl4pPr marL="0" algn="ctr">
              <a:defRPr sz="800" b="0" i="0">
                <a:solidFill>
                  <a:schemeClr val="bg1"/>
                </a:solidFill>
                <a:latin typeface="+mn-lt"/>
                <a:ea typeface="Verdana" panose="020B0604030504040204" pitchFamily="34" charset="0"/>
                <a:cs typeface="Verdana" panose="020B0604030504040204" pitchFamily="34" charset="0"/>
              </a:defRPr>
            </a:lvl4pPr>
            <a:lvl5pPr marL="0" algn="ctr">
              <a:defRPr sz="800" b="0" i="0">
                <a:solidFill>
                  <a:schemeClr val="bg1"/>
                </a:solidFill>
                <a:latin typeface="+mn-lt"/>
                <a:ea typeface="Verdana" panose="020B0604030504040204" pitchFamily="34" charset="0"/>
                <a:cs typeface="Verdana" panose="020B0604030504040204" pitchFamily="34" charset="0"/>
              </a:defRPr>
            </a:lvl5pPr>
            <a:lvl6pPr marL="0" algn="ctr">
              <a:defRPr sz="800" b="0" i="0">
                <a:solidFill>
                  <a:schemeClr val="bg1"/>
                </a:solidFill>
                <a:latin typeface="+mn-lt"/>
                <a:ea typeface="Verdana" panose="020B0604030504040204" pitchFamily="34" charset="0"/>
                <a:cs typeface="Verdana" panose="020B0604030504040204" pitchFamily="34" charset="0"/>
              </a:defRPr>
            </a:lvl6pPr>
            <a:lvl7pPr marL="0" algn="ctr">
              <a:defRPr sz="800" b="0" i="0">
                <a:solidFill>
                  <a:schemeClr val="bg1"/>
                </a:solidFill>
                <a:latin typeface="+mn-lt"/>
                <a:ea typeface="Verdana" panose="020B0604030504040204" pitchFamily="34" charset="0"/>
                <a:cs typeface="Verdana" panose="020B0604030504040204" pitchFamily="34" charset="0"/>
              </a:defRPr>
            </a:lvl7pPr>
            <a:lvl8pPr marL="0" algn="ctr">
              <a:defRPr sz="800" b="0" i="0">
                <a:solidFill>
                  <a:schemeClr val="bg1"/>
                </a:solidFill>
                <a:latin typeface="+mn-lt"/>
                <a:ea typeface="Verdana" panose="020B0604030504040204" pitchFamily="34" charset="0"/>
                <a:cs typeface="Verdana" panose="020B0604030504040204" pitchFamily="34" charset="0"/>
              </a:defRPr>
            </a:lvl8pPr>
            <a:lvl9pPr marL="0" algn="ctr">
              <a:defRPr sz="800" b="0" i="0">
                <a:solidFill>
                  <a:schemeClr val="bg1"/>
                </a:solidFill>
                <a:latin typeface="+mn-lt"/>
                <a:ea typeface="Verdana" panose="020B0604030504040204" pitchFamily="34" charset="0"/>
                <a:cs typeface="Verdana" panose="020B0604030504040204" pitchFamily="34" charset="0"/>
              </a:defRPr>
            </a:lvl9pPr>
          </a:lstStyle>
          <a:p>
            <a:fld id="{63DCA5C9-2E11-4C67-86EB-AE1DE127DC64}" type="slidenum">
              <a:rPr lang="en-US" smtClean="0"/>
              <a:pPr/>
              <a:t>‹Nº›</a:t>
            </a:fld>
            <a:endParaRPr lang="en-US" dirty="0"/>
          </a:p>
        </p:txBody>
      </p:sp>
      <p:sp>
        <p:nvSpPr>
          <p:cNvPr id="4" name="Rectangle 3">
            <a:extLst>
              <a:ext uri="{FF2B5EF4-FFF2-40B4-BE49-F238E27FC236}">
                <a16:creationId xmlns:a16="http://schemas.microsoft.com/office/drawing/2014/main" id="{A511D247-23B7-924B-AA11-A82B0DD0AD66}"/>
              </a:ext>
            </a:extLst>
          </p:cNvPr>
          <p:cNvSpPr/>
          <p:nvPr userDrawn="1"/>
        </p:nvSpPr>
        <p:spPr bwMode="auto">
          <a:xfrm>
            <a:off x="12296213" y="0"/>
            <a:ext cx="663388" cy="575099"/>
          </a:xfrm>
          <a:prstGeom prst="rect">
            <a:avLst/>
          </a:prstGeom>
          <a:solidFill>
            <a:schemeClr val="accent1"/>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8" name="Rectangle 7">
            <a:extLst>
              <a:ext uri="{FF2B5EF4-FFF2-40B4-BE49-F238E27FC236}">
                <a16:creationId xmlns:a16="http://schemas.microsoft.com/office/drawing/2014/main" id="{1CDFB26C-227B-3746-AB23-D2C429AAB37B}"/>
              </a:ext>
            </a:extLst>
          </p:cNvPr>
          <p:cNvSpPr/>
          <p:nvPr userDrawn="1"/>
        </p:nvSpPr>
        <p:spPr bwMode="auto">
          <a:xfrm>
            <a:off x="12296213" y="628290"/>
            <a:ext cx="663388" cy="575099"/>
          </a:xfrm>
          <a:prstGeom prst="rect">
            <a:avLst/>
          </a:prstGeom>
          <a:solidFill>
            <a:schemeClr val="accent2"/>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9" name="Rectangle 8">
            <a:extLst>
              <a:ext uri="{FF2B5EF4-FFF2-40B4-BE49-F238E27FC236}">
                <a16:creationId xmlns:a16="http://schemas.microsoft.com/office/drawing/2014/main" id="{9F9BA1A1-87B2-E545-A6F6-00585A56348C}"/>
              </a:ext>
            </a:extLst>
          </p:cNvPr>
          <p:cNvSpPr/>
          <p:nvPr userDrawn="1"/>
        </p:nvSpPr>
        <p:spPr bwMode="auto">
          <a:xfrm>
            <a:off x="12296213" y="4398030"/>
            <a:ext cx="663388" cy="575099"/>
          </a:xfrm>
          <a:prstGeom prst="rect">
            <a:avLst/>
          </a:prstGeom>
          <a:solidFill>
            <a:srgbClr val="490E67"/>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10" name="Rectangle 9">
            <a:extLst>
              <a:ext uri="{FF2B5EF4-FFF2-40B4-BE49-F238E27FC236}">
                <a16:creationId xmlns:a16="http://schemas.microsoft.com/office/drawing/2014/main" id="{5E40AB86-FFD2-F648-8E66-A170F24CE1F2}"/>
              </a:ext>
            </a:extLst>
          </p:cNvPr>
          <p:cNvSpPr/>
          <p:nvPr userDrawn="1"/>
        </p:nvSpPr>
        <p:spPr bwMode="auto">
          <a:xfrm>
            <a:off x="12296213" y="1256580"/>
            <a:ext cx="663388" cy="575099"/>
          </a:xfrm>
          <a:prstGeom prst="rect">
            <a:avLst/>
          </a:prstGeom>
          <a:solidFill>
            <a:schemeClr val="accent3"/>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11" name="Rectangle 10">
            <a:extLst>
              <a:ext uri="{FF2B5EF4-FFF2-40B4-BE49-F238E27FC236}">
                <a16:creationId xmlns:a16="http://schemas.microsoft.com/office/drawing/2014/main" id="{C5A73BAE-FEF3-C74F-88BF-7EE81350D6FC}"/>
              </a:ext>
            </a:extLst>
          </p:cNvPr>
          <p:cNvSpPr/>
          <p:nvPr userDrawn="1"/>
        </p:nvSpPr>
        <p:spPr bwMode="auto">
          <a:xfrm>
            <a:off x="12296213" y="1884870"/>
            <a:ext cx="663388" cy="575099"/>
          </a:xfrm>
          <a:prstGeom prst="rect">
            <a:avLst/>
          </a:prstGeom>
          <a:solidFill>
            <a:schemeClr val="accent4"/>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12" name="Rectangle 11">
            <a:extLst>
              <a:ext uri="{FF2B5EF4-FFF2-40B4-BE49-F238E27FC236}">
                <a16:creationId xmlns:a16="http://schemas.microsoft.com/office/drawing/2014/main" id="{EE720674-C4F2-C142-AACD-ECD33ABFEEA4}"/>
              </a:ext>
            </a:extLst>
          </p:cNvPr>
          <p:cNvSpPr/>
          <p:nvPr userDrawn="1"/>
        </p:nvSpPr>
        <p:spPr bwMode="auto">
          <a:xfrm>
            <a:off x="12296213" y="2513160"/>
            <a:ext cx="663388" cy="575099"/>
          </a:xfrm>
          <a:prstGeom prst="rect">
            <a:avLst/>
          </a:prstGeom>
          <a:solidFill>
            <a:schemeClr val="accent5"/>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13" name="Rectangle 12">
            <a:extLst>
              <a:ext uri="{FF2B5EF4-FFF2-40B4-BE49-F238E27FC236}">
                <a16:creationId xmlns:a16="http://schemas.microsoft.com/office/drawing/2014/main" id="{259C7F11-5732-7F4F-A5A0-0397E2C2C935}"/>
              </a:ext>
            </a:extLst>
          </p:cNvPr>
          <p:cNvSpPr/>
          <p:nvPr userDrawn="1"/>
        </p:nvSpPr>
        <p:spPr bwMode="auto">
          <a:xfrm>
            <a:off x="12296213" y="3141450"/>
            <a:ext cx="663388" cy="575099"/>
          </a:xfrm>
          <a:prstGeom prst="rect">
            <a:avLst/>
          </a:prstGeom>
          <a:solidFill>
            <a:schemeClr val="accent6"/>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14" name="Rectangle 13">
            <a:extLst>
              <a:ext uri="{FF2B5EF4-FFF2-40B4-BE49-F238E27FC236}">
                <a16:creationId xmlns:a16="http://schemas.microsoft.com/office/drawing/2014/main" id="{C69FA5F2-FCB9-E945-A769-DF04CD8AEC6A}"/>
              </a:ext>
            </a:extLst>
          </p:cNvPr>
          <p:cNvSpPr/>
          <p:nvPr userDrawn="1"/>
        </p:nvSpPr>
        <p:spPr bwMode="auto">
          <a:xfrm>
            <a:off x="12296213" y="3769740"/>
            <a:ext cx="663388" cy="575099"/>
          </a:xfrm>
          <a:prstGeom prst="rect">
            <a:avLst/>
          </a:prstGeom>
          <a:solidFill>
            <a:srgbClr val="2C9942"/>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172771477"/>
      </p:ext>
    </p:extLst>
  </p:cSld>
  <p:clrMap bg1="lt1" tx1="dk1" bg2="lt2" tx2="dk2" accent1="accent1" accent2="accent2" accent3="accent3" accent4="accent4" accent5="accent5" accent6="accent6" hlink="hlink" folHlink="folHlink"/>
  <p:sldLayoutIdLst>
    <p:sldLayoutId id="2147483733" r:id="rId1"/>
    <p:sldLayoutId id="2147483785" r:id="rId2"/>
    <p:sldLayoutId id="2147483847" r:id="rId3"/>
    <p:sldLayoutId id="2147483786" r:id="rId4"/>
    <p:sldLayoutId id="2147483848" r:id="rId5"/>
    <p:sldLayoutId id="2147483849" r:id="rId6"/>
    <p:sldLayoutId id="2147483850" r:id="rId7"/>
    <p:sldLayoutId id="2147483851" r:id="rId8"/>
    <p:sldLayoutId id="2147483745" r:id="rId9"/>
    <p:sldLayoutId id="2147483852" r:id="rId10"/>
    <p:sldLayoutId id="2147483801" r:id="rId11"/>
    <p:sldLayoutId id="2147483818" r:id="rId12"/>
    <p:sldLayoutId id="2147483809" r:id="rId13"/>
    <p:sldLayoutId id="2147483746" r:id="rId14"/>
    <p:sldLayoutId id="2147483853" r:id="rId15"/>
    <p:sldLayoutId id="2147483800" r:id="rId16"/>
    <p:sldLayoutId id="2147483747" r:id="rId17"/>
    <p:sldLayoutId id="2147483760" r:id="rId18"/>
    <p:sldLayoutId id="2147483756" r:id="rId19"/>
    <p:sldLayoutId id="2147483854" r:id="rId20"/>
    <p:sldLayoutId id="2147483856" r:id="rId21"/>
    <p:sldLayoutId id="2147483855" r:id="rId22"/>
    <p:sldLayoutId id="2147483857" r:id="rId23"/>
    <p:sldLayoutId id="2147483858" r:id="rId24"/>
    <p:sldLayoutId id="2147483859" r:id="rId25"/>
    <p:sldLayoutId id="2147483860" r:id="rId26"/>
    <p:sldLayoutId id="2147483861" r:id="rId27"/>
    <p:sldLayoutId id="2147483708" r:id="rId28"/>
    <p:sldLayoutId id="2147483821" r:id="rId29"/>
  </p:sldLayoutIdLst>
  <p:hf hdr="0"/>
  <p:txStyles>
    <p:titleStyle>
      <a:lvl1pPr algn="l" defTabSz="914400" rtl="0" eaLnBrk="1" latinLnBrk="0" hangingPunct="1">
        <a:lnSpc>
          <a:spcPct val="100000"/>
        </a:lnSpc>
        <a:spcBef>
          <a:spcPct val="0"/>
        </a:spcBef>
        <a:buNone/>
        <a:defRPr sz="3000" b="0" i="0" kern="1200">
          <a:solidFill>
            <a:schemeClr val="accent1"/>
          </a:solidFill>
          <a:latin typeface="Rockwell" panose="02060603020205020403" pitchFamily="18" charset="77"/>
          <a:ea typeface="Roboto Medium" panose="02000000000000000000" pitchFamily="2" charset="0"/>
          <a:cs typeface="Verdana" panose="020B0604030504040204" pitchFamily="34" charset="0"/>
        </a:defRPr>
      </a:lvl1pPr>
    </p:titleStyle>
    <p:bodyStyle>
      <a:lvl1pPr marL="0" indent="0" algn="l" defTabSz="914400" rtl="0" eaLnBrk="1" latinLnBrk="0" hangingPunct="1">
        <a:lnSpc>
          <a:spcPct val="100000"/>
        </a:lnSpc>
        <a:spcBef>
          <a:spcPts val="0"/>
        </a:spcBef>
        <a:spcAft>
          <a:spcPts val="600"/>
        </a:spcAft>
        <a:buFont typeface="Arial" panose="020B0604020202020204" pitchFamily="34" charset="0"/>
        <a:buNone/>
        <a:defRPr sz="1800" b="0" i="0" kern="1200">
          <a:solidFill>
            <a:schemeClr val="tx2"/>
          </a:solidFill>
          <a:latin typeface="+mn-lt"/>
          <a:ea typeface="Roboto" panose="02000000000000000000" pitchFamily="2" charset="0"/>
          <a:cs typeface="Times New Roman" panose="02020603050405020304" pitchFamily="18" charset="0"/>
        </a:defRPr>
      </a:lvl1pPr>
      <a:lvl2pPr marL="0" indent="0" algn="l" defTabSz="914400" rtl="0" eaLnBrk="1" latinLnBrk="0" hangingPunct="1">
        <a:lnSpc>
          <a:spcPct val="100000"/>
        </a:lnSpc>
        <a:spcBef>
          <a:spcPts val="0"/>
        </a:spcBef>
        <a:spcAft>
          <a:spcPts val="300"/>
        </a:spcAft>
        <a:buClr>
          <a:schemeClr val="accent1"/>
        </a:buClr>
        <a:buFontTx/>
        <a:buNone/>
        <a:tabLst>
          <a:tab pos="280988" algn="l"/>
        </a:tabLst>
        <a:defRPr sz="1800" b="1" i="0" kern="1200">
          <a:solidFill>
            <a:schemeClr val="tx2"/>
          </a:solidFill>
          <a:latin typeface="+mn-lt"/>
          <a:ea typeface="Roboto" panose="02000000000000000000" pitchFamily="2" charset="0"/>
          <a:cs typeface="Times New Roman" panose="02020603050405020304" pitchFamily="18" charset="0"/>
        </a:defRPr>
      </a:lvl2pPr>
      <a:lvl3pPr marL="283464" indent="-283464" algn="l" defTabSz="292608" rtl="0" eaLnBrk="1" latinLnBrk="0" hangingPunct="1">
        <a:lnSpc>
          <a:spcPct val="100000"/>
        </a:lnSpc>
        <a:spcBef>
          <a:spcPts val="0"/>
        </a:spcBef>
        <a:spcAft>
          <a:spcPts val="600"/>
        </a:spcAft>
        <a:buClr>
          <a:schemeClr val="tx1"/>
        </a:buClr>
        <a:buFont typeface="Arial" panose="020B0604020202020204" pitchFamily="34" charset="0"/>
        <a:buChar char="•"/>
        <a:tabLst>
          <a:tab pos="276225" algn="l"/>
          <a:tab pos="584200" algn="l"/>
        </a:tabLst>
        <a:defRPr sz="1800" b="0" i="0" kern="1200">
          <a:solidFill>
            <a:schemeClr val="tx2"/>
          </a:solidFill>
          <a:latin typeface="+mn-lt"/>
          <a:ea typeface="Roboto" panose="02000000000000000000" pitchFamily="2" charset="0"/>
          <a:cs typeface="Times New Roman" panose="02020603050405020304" pitchFamily="18" charset="0"/>
        </a:defRPr>
      </a:lvl3pPr>
      <a:lvl4pPr marL="568325" marR="0" indent="-285750" algn="l" defTabSz="292608" rtl="0" eaLnBrk="1" fontAlgn="auto" latinLnBrk="0" hangingPunct="1">
        <a:lnSpc>
          <a:spcPct val="100000"/>
        </a:lnSpc>
        <a:spcBef>
          <a:spcPts val="0"/>
        </a:spcBef>
        <a:spcAft>
          <a:spcPts val="600"/>
        </a:spcAft>
        <a:buClr>
          <a:schemeClr val="tx1"/>
        </a:buClr>
        <a:buSzPct val="100000"/>
        <a:buFont typeface="Arial" panose="020B0604020202020204" pitchFamily="34" charset="0"/>
        <a:buChar char="•"/>
        <a:tabLst/>
        <a:defRPr sz="1600" b="0" i="0" kern="1200">
          <a:solidFill>
            <a:schemeClr val="tx2"/>
          </a:solidFill>
          <a:latin typeface="+mn-lt"/>
          <a:ea typeface="Roboto" panose="02000000000000000000" pitchFamily="2" charset="0"/>
          <a:cs typeface="Times New Roman" panose="02020603050405020304" pitchFamily="18" charset="0"/>
        </a:defRPr>
      </a:lvl4pPr>
      <a:lvl5pPr marL="850392" indent="-283464" algn="l" defTabSz="292608" rtl="0" eaLnBrk="1" latinLnBrk="0" hangingPunct="1">
        <a:lnSpc>
          <a:spcPct val="100000"/>
        </a:lnSpc>
        <a:spcBef>
          <a:spcPts val="0"/>
        </a:spcBef>
        <a:spcAft>
          <a:spcPts val="600"/>
        </a:spcAft>
        <a:buClr>
          <a:schemeClr val="tx1"/>
        </a:buClr>
        <a:buSzPct val="100000"/>
        <a:buFont typeface="Arial" panose="020B0604020202020204" pitchFamily="34" charset="0"/>
        <a:buChar char="•"/>
        <a:tabLst>
          <a:tab pos="292608" algn="l"/>
          <a:tab pos="585216" algn="l"/>
        </a:tabLst>
        <a:defRPr sz="1600" b="0" i="0" kern="1200">
          <a:solidFill>
            <a:schemeClr val="tx2"/>
          </a:solidFill>
          <a:latin typeface="+mn-lt"/>
          <a:ea typeface="Roboto" panose="02000000000000000000" pitchFamily="2" charset="0"/>
          <a:cs typeface="Times New Roman" panose="02020603050405020304" pitchFamily="18" charset="0"/>
        </a:defRPr>
      </a:lvl5pPr>
      <a:lvl6pPr marL="283464" indent="-283464" algn="l" defTabSz="914400" rtl="0" eaLnBrk="1" latinLnBrk="0" hangingPunct="1">
        <a:lnSpc>
          <a:spcPct val="100000"/>
        </a:lnSpc>
        <a:spcBef>
          <a:spcPts val="0"/>
        </a:spcBef>
        <a:spcAft>
          <a:spcPts val="600"/>
        </a:spcAft>
        <a:buClr>
          <a:schemeClr val="tx1"/>
        </a:buClr>
        <a:buSzPct val="100000"/>
        <a:buFont typeface="+mj-lt"/>
        <a:buAutoNum type="arabicPeriod"/>
        <a:tabLst/>
        <a:defRPr sz="1800" b="0" i="0" kern="1200">
          <a:solidFill>
            <a:schemeClr val="tx2"/>
          </a:solidFill>
          <a:latin typeface="+mn-lt"/>
          <a:ea typeface="Roboto" panose="02000000000000000000" pitchFamily="2" charset="0"/>
          <a:cs typeface="Times New Roman" panose="02020603050405020304" pitchFamily="18" charset="0"/>
        </a:defRPr>
      </a:lvl6pPr>
      <a:lvl7pPr marL="566928" indent="-283464" algn="l" defTabSz="914400" rtl="0" eaLnBrk="1" latinLnBrk="0" hangingPunct="1">
        <a:lnSpc>
          <a:spcPct val="100000"/>
        </a:lnSpc>
        <a:spcBef>
          <a:spcPts val="0"/>
        </a:spcBef>
        <a:spcAft>
          <a:spcPts val="600"/>
        </a:spcAft>
        <a:buClr>
          <a:schemeClr val="tx1"/>
        </a:buClr>
        <a:buSzPct val="100000"/>
        <a:buFont typeface="+mj-lt"/>
        <a:buAutoNum type="arabicPeriod"/>
        <a:tabLst/>
        <a:defRPr sz="1600" b="0" i="0" kern="1200">
          <a:solidFill>
            <a:schemeClr val="tx2"/>
          </a:solidFill>
          <a:latin typeface="+mn-lt"/>
          <a:ea typeface="Roboto" panose="02000000000000000000" pitchFamily="2" charset="0"/>
          <a:cs typeface="Times New Roman" panose="02020603050405020304" pitchFamily="18" charset="0"/>
        </a:defRPr>
      </a:lvl7pPr>
      <a:lvl8pPr marL="566928" indent="-283464" algn="l" defTabSz="914400" rtl="0" eaLnBrk="1" latinLnBrk="0" hangingPunct="1">
        <a:lnSpc>
          <a:spcPct val="100000"/>
        </a:lnSpc>
        <a:spcBef>
          <a:spcPts val="0"/>
        </a:spcBef>
        <a:spcAft>
          <a:spcPts val="600"/>
        </a:spcAft>
        <a:buClr>
          <a:schemeClr val="tx1"/>
        </a:buClr>
        <a:buSzPct val="100000"/>
        <a:buFont typeface="+mj-lt"/>
        <a:buAutoNum type="arabicPeriod"/>
        <a:tabLst/>
        <a:defRPr sz="1600" b="0" i="0" kern="1200">
          <a:solidFill>
            <a:schemeClr val="tx2"/>
          </a:solidFill>
          <a:latin typeface="+mn-lt"/>
          <a:ea typeface="Roboto" panose="02000000000000000000" pitchFamily="2" charset="0"/>
          <a:cs typeface="Times New Roman" panose="02020603050405020304" pitchFamily="18" charset="0"/>
        </a:defRPr>
      </a:lvl8pPr>
      <a:lvl9pPr marL="566928" indent="-283464" algn="l" defTabSz="914400" rtl="0" eaLnBrk="1" latinLnBrk="0" hangingPunct="1">
        <a:lnSpc>
          <a:spcPct val="100000"/>
        </a:lnSpc>
        <a:spcBef>
          <a:spcPts val="0"/>
        </a:spcBef>
        <a:spcAft>
          <a:spcPts val="600"/>
        </a:spcAft>
        <a:buClr>
          <a:schemeClr val="tx1"/>
        </a:buClr>
        <a:buSzPct val="100000"/>
        <a:buFont typeface="+mj-lt"/>
        <a:buAutoNum type="arabicPeriod"/>
        <a:tabLst/>
        <a:defRPr sz="1600" b="0" i="0" kern="1200">
          <a:solidFill>
            <a:schemeClr val="tx2"/>
          </a:solidFill>
          <a:latin typeface="+mn-lt"/>
          <a:ea typeface="Roboto" panose="02000000000000000000" pitchFamily="2" charset="0"/>
          <a:cs typeface="Times New Roman" panose="02020603050405020304" pitchFamily="18" charset="0"/>
        </a:defRPr>
      </a:lvl9pPr>
    </p:bodyStyle>
    <p:otherStyle>
      <a:defPPr>
        <a:defRPr lang="en-US"/>
      </a:defPPr>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400" kern="1200">
          <a:solidFill>
            <a:schemeClr val="tx1"/>
          </a:solidFill>
          <a:latin typeface="+mn-lt"/>
          <a:ea typeface="+mn-ea"/>
          <a:cs typeface="+mn-cs"/>
        </a:defRPr>
      </a:lvl2pPr>
      <a:lvl3pPr marL="914400" algn="l" defTabSz="914400" rtl="0" eaLnBrk="1" latinLnBrk="0" hangingPunct="1">
        <a:defRPr sz="1400" kern="1200">
          <a:solidFill>
            <a:schemeClr val="tx1"/>
          </a:solidFill>
          <a:latin typeface="+mn-lt"/>
          <a:ea typeface="+mn-ea"/>
          <a:cs typeface="+mn-cs"/>
        </a:defRPr>
      </a:lvl3pPr>
      <a:lvl4pPr marL="1371600" algn="l" defTabSz="914400" rtl="0" eaLnBrk="1" latinLnBrk="0" hangingPunct="1">
        <a:defRPr sz="1400" kern="1200">
          <a:solidFill>
            <a:schemeClr val="tx1"/>
          </a:solidFill>
          <a:latin typeface="+mn-lt"/>
          <a:ea typeface="+mn-ea"/>
          <a:cs typeface="+mn-cs"/>
        </a:defRPr>
      </a:lvl4pPr>
      <a:lvl5pPr marL="1828800" algn="l" defTabSz="914400" rtl="0" eaLnBrk="1" latinLnBrk="0" hangingPunct="1">
        <a:defRPr sz="1400" kern="1200">
          <a:solidFill>
            <a:schemeClr val="tx1"/>
          </a:solidFill>
          <a:latin typeface="+mn-lt"/>
          <a:ea typeface="+mn-ea"/>
          <a:cs typeface="+mn-cs"/>
        </a:defRPr>
      </a:lvl5pPr>
      <a:lvl6pPr marL="2286000" algn="l" defTabSz="914400" rtl="0" eaLnBrk="1" latinLnBrk="0" hangingPunct="1">
        <a:defRPr sz="1400" kern="1200">
          <a:solidFill>
            <a:schemeClr val="tx1"/>
          </a:solidFill>
          <a:latin typeface="+mn-lt"/>
          <a:ea typeface="+mn-ea"/>
          <a:cs typeface="+mn-cs"/>
        </a:defRPr>
      </a:lvl6pPr>
      <a:lvl7pPr marL="2743200" algn="l" defTabSz="914400" rtl="0" eaLnBrk="1" latinLnBrk="0" hangingPunct="1">
        <a:defRPr sz="1400" kern="1200">
          <a:solidFill>
            <a:schemeClr val="tx1"/>
          </a:solidFill>
          <a:latin typeface="+mn-lt"/>
          <a:ea typeface="+mn-ea"/>
          <a:cs typeface="+mn-cs"/>
        </a:defRPr>
      </a:lvl7pPr>
      <a:lvl8pPr marL="3200400" algn="l" defTabSz="914400" rtl="0" eaLnBrk="1" latinLnBrk="0" hangingPunct="1">
        <a:defRPr sz="1400" kern="1200">
          <a:solidFill>
            <a:schemeClr val="tx1"/>
          </a:solidFill>
          <a:latin typeface="+mn-lt"/>
          <a:ea typeface="+mn-ea"/>
          <a:cs typeface="+mn-cs"/>
        </a:defRPr>
      </a:lvl8pPr>
      <a:lvl9pPr marL="3657600" algn="l" defTabSz="914400"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134" userDrawn="1">
          <p15:clr>
            <a:srgbClr val="F26B43"/>
          </p15:clr>
        </p15:guide>
        <p15:guide id="3" pos="932" userDrawn="1">
          <p15:clr>
            <a:srgbClr val="F26B43"/>
          </p15:clr>
        </p15:guide>
        <p15:guide id="10" pos="4161" userDrawn="1">
          <p15:clr>
            <a:srgbClr val="F26B43"/>
          </p15:clr>
        </p15:guide>
        <p15:guide id="12" pos="4233" userDrawn="1">
          <p15:clr>
            <a:srgbClr val="F26B43"/>
          </p15:clr>
        </p15:guide>
        <p15:guide id="13" pos="7389" userDrawn="1">
          <p15:clr>
            <a:srgbClr val="F26B43"/>
          </p15:clr>
        </p15:guide>
        <p15:guide id="15" pos="5191" userDrawn="1">
          <p15:clr>
            <a:srgbClr val="F26B43"/>
          </p15:clr>
        </p15:guide>
        <p15:guide id="16" pos="5335" userDrawn="1">
          <p15:clr>
            <a:srgbClr val="F26B43"/>
          </p15:clr>
        </p15:guide>
        <p15:guide id="23" orient="horz" pos="4224" userDrawn="1">
          <p15:clr>
            <a:srgbClr val="F26B43"/>
          </p15:clr>
        </p15:guide>
        <p15:guide id="25" orient="horz" pos="286" userDrawn="1">
          <p15:clr>
            <a:srgbClr val="F26B43"/>
          </p15:clr>
        </p15:guide>
        <p15:guide id="31" orient="horz" pos="4029" userDrawn="1">
          <p15:clr>
            <a:srgbClr val="F26B43"/>
          </p15:clr>
        </p15:guide>
        <p15:guide id="32" orient="horz" pos="4130" userDrawn="1">
          <p15:clr>
            <a:srgbClr val="F26B43"/>
          </p15:clr>
        </p15:guide>
        <p15:guide id="37" pos="2990" userDrawn="1">
          <p15:clr>
            <a:srgbClr val="F26B43"/>
          </p15:clr>
        </p15:guide>
        <p15:guide id="40" pos="4089" userDrawn="1">
          <p15:clr>
            <a:srgbClr val="F26B43"/>
          </p15:clr>
        </p15:guide>
        <p15:guide id="49" orient="horz" pos="790" userDrawn="1">
          <p15:clr>
            <a:srgbClr val="F26B43"/>
          </p15:clr>
        </p15:guide>
        <p15:guide id="50" orient="horz" pos="996" userDrawn="1">
          <p15:clr>
            <a:srgbClr val="F26B43"/>
          </p15:clr>
        </p15:guide>
        <p15:guide id="51" pos="29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492250" y="1576388"/>
            <a:ext cx="10237787" cy="4830762"/>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Test</a:t>
            </a:r>
          </a:p>
          <a:p>
            <a:pPr lvl="3"/>
            <a:r>
              <a:rPr lang="en-US" dirty="0"/>
              <a:t>Test</a:t>
            </a:r>
          </a:p>
          <a:p>
            <a:pPr lvl="4"/>
            <a:r>
              <a:rPr lang="en-US" dirty="0"/>
              <a:t>Test</a:t>
            </a:r>
          </a:p>
          <a:p>
            <a:pPr lvl="5"/>
            <a:r>
              <a:rPr lang="en-US" dirty="0"/>
              <a:t>Test</a:t>
            </a:r>
          </a:p>
          <a:p>
            <a:pPr lvl="6"/>
            <a:r>
              <a:rPr lang="en-US" dirty="0"/>
              <a:t>Test</a:t>
            </a:r>
          </a:p>
          <a:p>
            <a:pPr lvl="7"/>
            <a:r>
              <a:rPr lang="en-US" dirty="0"/>
              <a:t>Test</a:t>
            </a:r>
          </a:p>
          <a:p>
            <a:pPr lvl="8"/>
            <a:r>
              <a:rPr lang="en-US" dirty="0"/>
              <a:t>Test</a:t>
            </a:r>
          </a:p>
        </p:txBody>
      </p:sp>
      <p:sp>
        <p:nvSpPr>
          <p:cNvPr id="5" name="Footer Placeholder 4"/>
          <p:cNvSpPr>
            <a:spLocks noGrp="1"/>
          </p:cNvSpPr>
          <p:nvPr>
            <p:ph type="ftr" sz="quarter" idx="3"/>
          </p:nvPr>
        </p:nvSpPr>
        <p:spPr>
          <a:xfrm>
            <a:off x="1492250" y="6559550"/>
            <a:ext cx="6750050" cy="146112"/>
          </a:xfrm>
          <a:prstGeom prst="rect">
            <a:avLst/>
          </a:prstGeom>
        </p:spPr>
        <p:txBody>
          <a:bodyPr vert="horz" lIns="0" tIns="0" rIns="0" bIns="0" rtlCol="0" anchor="b" anchorCtr="0"/>
          <a:lstStyle>
            <a:lvl1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1pPr>
            <a:lvl2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2pPr>
            <a:lvl3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3pPr>
            <a:lvl4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4pPr>
            <a:lvl5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5pPr>
            <a:lvl6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6pPr>
            <a:lvl7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7pPr>
            <a:lvl8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8pPr>
            <a:lvl9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9pPr>
          </a:lstStyle>
          <a:p>
            <a:r>
              <a:rPr lang="en-US" dirty="0"/>
              <a:t>© Tufts Medicine 2022  |  Private and confidential. Not for redistribution.</a:t>
            </a:r>
          </a:p>
        </p:txBody>
      </p:sp>
      <p:sp>
        <p:nvSpPr>
          <p:cNvPr id="6" name="Slide Number Placeholder 5"/>
          <p:cNvSpPr>
            <a:spLocks noGrp="1"/>
          </p:cNvSpPr>
          <p:nvPr>
            <p:ph type="sldNum" sz="quarter" idx="4"/>
          </p:nvPr>
        </p:nvSpPr>
        <p:spPr>
          <a:xfrm>
            <a:off x="285751" y="6559550"/>
            <a:ext cx="473074" cy="146112"/>
          </a:xfrm>
          <a:prstGeom prst="rect">
            <a:avLst/>
          </a:prstGeom>
        </p:spPr>
        <p:txBody>
          <a:bodyPr vert="horz" lIns="0" tIns="0" rIns="0" bIns="0" rtlCol="0" anchor="b" anchorCtr="0"/>
          <a:lstStyle>
            <a:lvl1pPr algn="ctr">
              <a:defRPr sz="800" b="0" i="0">
                <a:solidFill>
                  <a:schemeClr val="bg1"/>
                </a:solidFill>
                <a:latin typeface="+mn-lt"/>
                <a:ea typeface="Verdana" panose="020B0604030504040204" pitchFamily="34" charset="0"/>
                <a:cs typeface="Verdana" panose="020B0604030504040204" pitchFamily="34" charset="0"/>
              </a:defRPr>
            </a:lvl1pPr>
            <a:lvl2pPr marL="0" algn="ctr">
              <a:defRPr sz="800" b="0" i="0">
                <a:solidFill>
                  <a:schemeClr val="bg1"/>
                </a:solidFill>
                <a:latin typeface="+mn-lt"/>
                <a:ea typeface="Verdana" panose="020B0604030504040204" pitchFamily="34" charset="0"/>
                <a:cs typeface="Verdana" panose="020B0604030504040204" pitchFamily="34" charset="0"/>
              </a:defRPr>
            </a:lvl2pPr>
            <a:lvl3pPr marL="0" algn="ctr">
              <a:defRPr sz="800" b="0" i="0">
                <a:solidFill>
                  <a:schemeClr val="bg1"/>
                </a:solidFill>
                <a:latin typeface="+mn-lt"/>
                <a:ea typeface="Verdana" panose="020B0604030504040204" pitchFamily="34" charset="0"/>
                <a:cs typeface="Verdana" panose="020B0604030504040204" pitchFamily="34" charset="0"/>
              </a:defRPr>
            </a:lvl3pPr>
            <a:lvl4pPr marL="0" algn="ctr">
              <a:defRPr sz="800" b="0" i="0">
                <a:solidFill>
                  <a:schemeClr val="bg1"/>
                </a:solidFill>
                <a:latin typeface="+mn-lt"/>
                <a:ea typeface="Verdana" panose="020B0604030504040204" pitchFamily="34" charset="0"/>
                <a:cs typeface="Verdana" panose="020B0604030504040204" pitchFamily="34" charset="0"/>
              </a:defRPr>
            </a:lvl4pPr>
            <a:lvl5pPr marL="0" algn="ctr">
              <a:defRPr sz="800" b="0" i="0">
                <a:solidFill>
                  <a:schemeClr val="bg1"/>
                </a:solidFill>
                <a:latin typeface="+mn-lt"/>
                <a:ea typeface="Verdana" panose="020B0604030504040204" pitchFamily="34" charset="0"/>
                <a:cs typeface="Verdana" panose="020B0604030504040204" pitchFamily="34" charset="0"/>
              </a:defRPr>
            </a:lvl5pPr>
            <a:lvl6pPr marL="0" algn="ctr">
              <a:defRPr sz="800" b="0" i="0">
                <a:solidFill>
                  <a:schemeClr val="bg1"/>
                </a:solidFill>
                <a:latin typeface="+mn-lt"/>
                <a:ea typeface="Verdana" panose="020B0604030504040204" pitchFamily="34" charset="0"/>
                <a:cs typeface="Verdana" panose="020B0604030504040204" pitchFamily="34" charset="0"/>
              </a:defRPr>
            </a:lvl6pPr>
            <a:lvl7pPr marL="0" algn="ctr">
              <a:defRPr sz="800" b="0" i="0">
                <a:solidFill>
                  <a:schemeClr val="bg1"/>
                </a:solidFill>
                <a:latin typeface="+mn-lt"/>
                <a:ea typeface="Verdana" panose="020B0604030504040204" pitchFamily="34" charset="0"/>
                <a:cs typeface="Verdana" panose="020B0604030504040204" pitchFamily="34" charset="0"/>
              </a:defRPr>
            </a:lvl7pPr>
            <a:lvl8pPr marL="0" algn="ctr">
              <a:defRPr sz="800" b="0" i="0">
                <a:solidFill>
                  <a:schemeClr val="bg1"/>
                </a:solidFill>
                <a:latin typeface="+mn-lt"/>
                <a:ea typeface="Verdana" panose="020B0604030504040204" pitchFamily="34" charset="0"/>
                <a:cs typeface="Verdana" panose="020B0604030504040204" pitchFamily="34" charset="0"/>
              </a:defRPr>
            </a:lvl8pPr>
            <a:lvl9pPr marL="0" algn="ctr">
              <a:defRPr sz="800" b="0" i="0">
                <a:solidFill>
                  <a:schemeClr val="bg1"/>
                </a:solidFill>
                <a:latin typeface="+mn-lt"/>
                <a:ea typeface="Verdana" panose="020B0604030504040204" pitchFamily="34" charset="0"/>
                <a:cs typeface="Verdana" panose="020B0604030504040204" pitchFamily="34" charset="0"/>
              </a:defRPr>
            </a:lvl9pPr>
          </a:lstStyle>
          <a:p>
            <a:pPr lvl="8"/>
            <a:fld id="{63DCA5C9-2E11-4C67-86EB-AE1DE127DC64}" type="slidenum">
              <a:rPr lang="en-US" smtClean="0"/>
              <a:pPr lvl="8"/>
              <a:t>‹Nº›</a:t>
            </a:fld>
            <a:endParaRPr lang="en-US" dirty="0"/>
          </a:p>
        </p:txBody>
      </p:sp>
      <p:sp>
        <p:nvSpPr>
          <p:cNvPr id="15" name="Title Placeholder 1">
            <a:extLst>
              <a:ext uri="{FF2B5EF4-FFF2-40B4-BE49-F238E27FC236}">
                <a16:creationId xmlns:a16="http://schemas.microsoft.com/office/drawing/2014/main" id="{801A7D15-B225-F147-B8A4-FC671FF276EA}"/>
              </a:ext>
            </a:extLst>
          </p:cNvPr>
          <p:cNvSpPr>
            <a:spLocks noGrp="1"/>
          </p:cNvSpPr>
          <p:nvPr>
            <p:ph type="title"/>
          </p:nvPr>
        </p:nvSpPr>
        <p:spPr>
          <a:xfrm>
            <a:off x="1492250" y="454025"/>
            <a:ext cx="10234611" cy="802555"/>
          </a:xfrm>
          <a:prstGeom prst="rect">
            <a:avLst/>
          </a:prstGeom>
        </p:spPr>
        <p:txBody>
          <a:bodyPr vert="horz" lIns="0" tIns="0" rIns="1828800" bIns="0" rtlCol="0" anchor="b" anchorCtr="0">
            <a:noAutofit/>
          </a:bodyPr>
          <a:lstStyle/>
          <a:p>
            <a:r>
              <a:rPr lang="en-US"/>
              <a:t>Click to edit Master title style</a:t>
            </a:r>
            <a:endParaRPr lang="en-US" dirty="0"/>
          </a:p>
        </p:txBody>
      </p:sp>
      <p:sp>
        <p:nvSpPr>
          <p:cNvPr id="16" name="Rectangle 15">
            <a:extLst>
              <a:ext uri="{FF2B5EF4-FFF2-40B4-BE49-F238E27FC236}">
                <a16:creationId xmlns:a16="http://schemas.microsoft.com/office/drawing/2014/main" id="{4DF09E08-C890-E648-AF5E-D46BEEB1C965}"/>
              </a:ext>
            </a:extLst>
          </p:cNvPr>
          <p:cNvSpPr/>
          <p:nvPr userDrawn="1"/>
        </p:nvSpPr>
        <p:spPr bwMode="auto">
          <a:xfrm>
            <a:off x="12296213" y="0"/>
            <a:ext cx="663388" cy="575099"/>
          </a:xfrm>
          <a:prstGeom prst="rect">
            <a:avLst/>
          </a:prstGeom>
          <a:solidFill>
            <a:schemeClr val="accent1"/>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17" name="Rectangle 16">
            <a:extLst>
              <a:ext uri="{FF2B5EF4-FFF2-40B4-BE49-F238E27FC236}">
                <a16:creationId xmlns:a16="http://schemas.microsoft.com/office/drawing/2014/main" id="{7C338605-D853-A540-BDE8-567BBDA6C9FD}"/>
              </a:ext>
            </a:extLst>
          </p:cNvPr>
          <p:cNvSpPr/>
          <p:nvPr userDrawn="1"/>
        </p:nvSpPr>
        <p:spPr bwMode="auto">
          <a:xfrm>
            <a:off x="12296213" y="628290"/>
            <a:ext cx="663388" cy="575099"/>
          </a:xfrm>
          <a:prstGeom prst="rect">
            <a:avLst/>
          </a:prstGeom>
          <a:solidFill>
            <a:schemeClr val="accent2"/>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19" name="Rectangle 18">
            <a:extLst>
              <a:ext uri="{FF2B5EF4-FFF2-40B4-BE49-F238E27FC236}">
                <a16:creationId xmlns:a16="http://schemas.microsoft.com/office/drawing/2014/main" id="{FBB599EB-E07F-3046-B37D-E04E6F1F9453}"/>
              </a:ext>
            </a:extLst>
          </p:cNvPr>
          <p:cNvSpPr/>
          <p:nvPr userDrawn="1"/>
        </p:nvSpPr>
        <p:spPr bwMode="auto">
          <a:xfrm>
            <a:off x="12296213" y="4398030"/>
            <a:ext cx="663388" cy="575099"/>
          </a:xfrm>
          <a:prstGeom prst="rect">
            <a:avLst/>
          </a:prstGeom>
          <a:solidFill>
            <a:srgbClr val="490E67"/>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20" name="Rectangle 19">
            <a:extLst>
              <a:ext uri="{FF2B5EF4-FFF2-40B4-BE49-F238E27FC236}">
                <a16:creationId xmlns:a16="http://schemas.microsoft.com/office/drawing/2014/main" id="{F35980EF-EE4E-394A-A9B2-18E15C439EDB}"/>
              </a:ext>
            </a:extLst>
          </p:cNvPr>
          <p:cNvSpPr/>
          <p:nvPr userDrawn="1"/>
        </p:nvSpPr>
        <p:spPr bwMode="auto">
          <a:xfrm>
            <a:off x="12296213" y="1256580"/>
            <a:ext cx="663388" cy="575099"/>
          </a:xfrm>
          <a:prstGeom prst="rect">
            <a:avLst/>
          </a:prstGeom>
          <a:solidFill>
            <a:schemeClr val="accent3"/>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21" name="Rectangle 20">
            <a:extLst>
              <a:ext uri="{FF2B5EF4-FFF2-40B4-BE49-F238E27FC236}">
                <a16:creationId xmlns:a16="http://schemas.microsoft.com/office/drawing/2014/main" id="{BA9A2A38-27A8-154C-9998-78CF25A77867}"/>
              </a:ext>
            </a:extLst>
          </p:cNvPr>
          <p:cNvSpPr/>
          <p:nvPr userDrawn="1"/>
        </p:nvSpPr>
        <p:spPr bwMode="auto">
          <a:xfrm>
            <a:off x="12296213" y="1884870"/>
            <a:ext cx="663388" cy="575099"/>
          </a:xfrm>
          <a:prstGeom prst="rect">
            <a:avLst/>
          </a:prstGeom>
          <a:solidFill>
            <a:schemeClr val="accent4"/>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22" name="Rectangle 21">
            <a:extLst>
              <a:ext uri="{FF2B5EF4-FFF2-40B4-BE49-F238E27FC236}">
                <a16:creationId xmlns:a16="http://schemas.microsoft.com/office/drawing/2014/main" id="{013EDAED-CF33-2048-9436-2F06EFEDA883}"/>
              </a:ext>
            </a:extLst>
          </p:cNvPr>
          <p:cNvSpPr/>
          <p:nvPr userDrawn="1"/>
        </p:nvSpPr>
        <p:spPr bwMode="auto">
          <a:xfrm>
            <a:off x="12296213" y="2513160"/>
            <a:ext cx="663388" cy="575099"/>
          </a:xfrm>
          <a:prstGeom prst="rect">
            <a:avLst/>
          </a:prstGeom>
          <a:solidFill>
            <a:schemeClr val="accent5"/>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23" name="Rectangle 22">
            <a:extLst>
              <a:ext uri="{FF2B5EF4-FFF2-40B4-BE49-F238E27FC236}">
                <a16:creationId xmlns:a16="http://schemas.microsoft.com/office/drawing/2014/main" id="{3D29B66E-0FBD-A64D-9E8D-92BA401FCB3C}"/>
              </a:ext>
            </a:extLst>
          </p:cNvPr>
          <p:cNvSpPr/>
          <p:nvPr userDrawn="1"/>
        </p:nvSpPr>
        <p:spPr bwMode="auto">
          <a:xfrm>
            <a:off x="12296213" y="3141450"/>
            <a:ext cx="663388" cy="575099"/>
          </a:xfrm>
          <a:prstGeom prst="rect">
            <a:avLst/>
          </a:prstGeom>
          <a:solidFill>
            <a:schemeClr val="accent6"/>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24" name="Rectangle 23">
            <a:extLst>
              <a:ext uri="{FF2B5EF4-FFF2-40B4-BE49-F238E27FC236}">
                <a16:creationId xmlns:a16="http://schemas.microsoft.com/office/drawing/2014/main" id="{71FBB923-E560-6C40-B3C3-D56ECB451613}"/>
              </a:ext>
            </a:extLst>
          </p:cNvPr>
          <p:cNvSpPr/>
          <p:nvPr userDrawn="1"/>
        </p:nvSpPr>
        <p:spPr bwMode="auto">
          <a:xfrm>
            <a:off x="12296213" y="3769740"/>
            <a:ext cx="663388" cy="575099"/>
          </a:xfrm>
          <a:prstGeom prst="rect">
            <a:avLst/>
          </a:prstGeom>
          <a:solidFill>
            <a:srgbClr val="2C9942"/>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1097248184"/>
      </p:ext>
    </p:extLst>
  </p:cSld>
  <p:clrMap bg1="lt1" tx1="dk1" bg2="lt2" tx2="dk2" accent1="accent1" accent2="accent2" accent3="accent3" accent4="accent4" accent5="accent5" accent6="accent6" hlink="hlink" folHlink="folHlink"/>
  <p:sldLayoutIdLst>
    <p:sldLayoutId id="2147483841" r:id="rId1"/>
    <p:sldLayoutId id="2147483829" r:id="rId2"/>
    <p:sldLayoutId id="2147483842" r:id="rId3"/>
    <p:sldLayoutId id="2147483846" r:id="rId4"/>
    <p:sldLayoutId id="2147483843" r:id="rId5"/>
    <p:sldLayoutId id="2147483844" r:id="rId6"/>
    <p:sldLayoutId id="2147483845" r:id="rId7"/>
  </p:sldLayoutIdLst>
  <p:hf hdr="0"/>
  <p:txStyles>
    <p:titleStyle>
      <a:lvl1pPr algn="l" defTabSz="914400" rtl="0" eaLnBrk="1" latinLnBrk="0" hangingPunct="1">
        <a:lnSpc>
          <a:spcPct val="100000"/>
        </a:lnSpc>
        <a:spcBef>
          <a:spcPct val="0"/>
        </a:spcBef>
        <a:buNone/>
        <a:defRPr sz="3000" b="0" i="0" kern="1200">
          <a:solidFill>
            <a:schemeClr val="accent1"/>
          </a:solidFill>
          <a:latin typeface="Rockwell" panose="02060603020205020403" pitchFamily="18" charset="77"/>
          <a:ea typeface="Rockwell" panose="02060603020205020403" pitchFamily="18" charset="77"/>
          <a:cs typeface="Verdana" panose="020B0604030504040204" pitchFamily="34" charset="0"/>
        </a:defRPr>
      </a:lvl1pPr>
    </p:titleStyle>
    <p:bodyStyle>
      <a:lvl1pPr marL="0" indent="0" algn="l" defTabSz="914400" rtl="0" eaLnBrk="1" latinLnBrk="0" hangingPunct="1">
        <a:lnSpc>
          <a:spcPct val="100000"/>
        </a:lnSpc>
        <a:spcBef>
          <a:spcPts val="0"/>
        </a:spcBef>
        <a:spcAft>
          <a:spcPts val="600"/>
        </a:spcAft>
        <a:buFont typeface="Arial" panose="020B0604020202020204" pitchFamily="34" charset="0"/>
        <a:buNone/>
        <a:defRPr sz="1800" b="0" i="0" kern="1200">
          <a:solidFill>
            <a:schemeClr val="tx1"/>
          </a:solidFill>
          <a:latin typeface="+mn-lt"/>
          <a:ea typeface="Roboto" panose="02000000000000000000" pitchFamily="2" charset="0"/>
          <a:cs typeface="Times New Roman" panose="02020603050405020304" pitchFamily="18" charset="0"/>
        </a:defRPr>
      </a:lvl1pPr>
      <a:lvl2pPr marL="0" indent="0" algn="l" defTabSz="914400" rtl="0" eaLnBrk="1" latinLnBrk="0" hangingPunct="1">
        <a:lnSpc>
          <a:spcPct val="100000"/>
        </a:lnSpc>
        <a:spcBef>
          <a:spcPts val="0"/>
        </a:spcBef>
        <a:spcAft>
          <a:spcPts val="300"/>
        </a:spcAft>
        <a:buClr>
          <a:schemeClr val="accent1"/>
        </a:buClr>
        <a:buFontTx/>
        <a:buNone/>
        <a:tabLst>
          <a:tab pos="280988" algn="l"/>
        </a:tabLst>
        <a:defRPr sz="1800" b="1" i="0" kern="1200">
          <a:solidFill>
            <a:schemeClr val="tx2"/>
          </a:solidFill>
          <a:latin typeface="+mn-lt"/>
          <a:ea typeface="Roboto" panose="02000000000000000000" pitchFamily="2" charset="0"/>
          <a:cs typeface="Times New Roman" panose="02020603050405020304" pitchFamily="18" charset="0"/>
        </a:defRPr>
      </a:lvl2pPr>
      <a:lvl3pPr marL="283464" indent="-283464" algn="l" defTabSz="292608" rtl="0" eaLnBrk="1" latinLnBrk="0" hangingPunct="1">
        <a:lnSpc>
          <a:spcPct val="100000"/>
        </a:lnSpc>
        <a:spcBef>
          <a:spcPts val="0"/>
        </a:spcBef>
        <a:spcAft>
          <a:spcPts val="600"/>
        </a:spcAft>
        <a:buClr>
          <a:schemeClr val="tx1"/>
        </a:buClr>
        <a:buFont typeface="Arial" panose="020B0604020202020204" pitchFamily="34" charset="0"/>
        <a:buChar char="•"/>
        <a:tabLst>
          <a:tab pos="276225" algn="l"/>
          <a:tab pos="584200" algn="l"/>
        </a:tabLst>
        <a:defRPr sz="1800" b="0" i="0" kern="1200">
          <a:solidFill>
            <a:schemeClr val="tx1"/>
          </a:solidFill>
          <a:latin typeface="+mn-lt"/>
          <a:ea typeface="Roboto" panose="02000000000000000000" pitchFamily="2" charset="0"/>
          <a:cs typeface="Times New Roman" panose="02020603050405020304" pitchFamily="18" charset="0"/>
        </a:defRPr>
      </a:lvl3pPr>
      <a:lvl4pPr marL="568325" marR="0" indent="-285750" algn="l" defTabSz="292608" rtl="0" eaLnBrk="1" fontAlgn="auto" latinLnBrk="0" hangingPunct="1">
        <a:lnSpc>
          <a:spcPct val="100000"/>
        </a:lnSpc>
        <a:spcBef>
          <a:spcPts val="0"/>
        </a:spcBef>
        <a:spcAft>
          <a:spcPts val="600"/>
        </a:spcAft>
        <a:buClr>
          <a:schemeClr val="tx1"/>
        </a:buClr>
        <a:buSzPct val="100000"/>
        <a:buFont typeface="Arial" panose="020B0604020202020204" pitchFamily="34" charset="0"/>
        <a:buChar char="•"/>
        <a:tabLst/>
        <a:defRPr sz="1600" b="0" i="0" kern="1200">
          <a:solidFill>
            <a:schemeClr val="tx1"/>
          </a:solidFill>
          <a:latin typeface="+mn-lt"/>
          <a:ea typeface="Roboto" panose="02000000000000000000" pitchFamily="2" charset="0"/>
          <a:cs typeface="Times New Roman" panose="02020603050405020304" pitchFamily="18" charset="0"/>
        </a:defRPr>
      </a:lvl4pPr>
      <a:lvl5pPr marL="850392" indent="-283464" algn="l" defTabSz="292608" rtl="0" eaLnBrk="1" latinLnBrk="0" hangingPunct="1">
        <a:lnSpc>
          <a:spcPct val="100000"/>
        </a:lnSpc>
        <a:spcBef>
          <a:spcPts val="0"/>
        </a:spcBef>
        <a:spcAft>
          <a:spcPts val="600"/>
        </a:spcAft>
        <a:buClr>
          <a:schemeClr val="tx1"/>
        </a:buClr>
        <a:buSzPct val="100000"/>
        <a:buFont typeface="Arial" panose="020B0604020202020204" pitchFamily="34" charset="0"/>
        <a:buChar char="•"/>
        <a:tabLst>
          <a:tab pos="292608" algn="l"/>
          <a:tab pos="585216" algn="l"/>
        </a:tabLst>
        <a:defRPr sz="1600" b="0" i="0" kern="1200">
          <a:solidFill>
            <a:schemeClr val="tx1"/>
          </a:solidFill>
          <a:latin typeface="+mn-lt"/>
          <a:ea typeface="Roboto" panose="02000000000000000000" pitchFamily="2" charset="0"/>
          <a:cs typeface="Times New Roman" panose="02020603050405020304" pitchFamily="18" charset="0"/>
        </a:defRPr>
      </a:lvl5pPr>
      <a:lvl6pPr marL="283464" indent="-283464" algn="l" defTabSz="914400" rtl="0" eaLnBrk="1" latinLnBrk="0" hangingPunct="1">
        <a:lnSpc>
          <a:spcPct val="100000"/>
        </a:lnSpc>
        <a:spcBef>
          <a:spcPts val="0"/>
        </a:spcBef>
        <a:spcAft>
          <a:spcPts val="600"/>
        </a:spcAft>
        <a:buClr>
          <a:schemeClr val="tx1"/>
        </a:buClr>
        <a:buSzPct val="100000"/>
        <a:buFont typeface="+mj-lt"/>
        <a:buAutoNum type="arabicPeriod"/>
        <a:tabLst/>
        <a:defRPr sz="1800" b="0" i="0" kern="1200">
          <a:solidFill>
            <a:schemeClr val="tx1"/>
          </a:solidFill>
          <a:latin typeface="+mn-lt"/>
          <a:ea typeface="Roboto" panose="02000000000000000000" pitchFamily="2" charset="0"/>
          <a:cs typeface="Times New Roman" panose="02020603050405020304" pitchFamily="18" charset="0"/>
        </a:defRPr>
      </a:lvl6pPr>
      <a:lvl7pPr marL="566928" indent="-283464" algn="l" defTabSz="914400" rtl="0" eaLnBrk="1" latinLnBrk="0" hangingPunct="1">
        <a:lnSpc>
          <a:spcPct val="100000"/>
        </a:lnSpc>
        <a:spcBef>
          <a:spcPts val="0"/>
        </a:spcBef>
        <a:spcAft>
          <a:spcPts val="600"/>
        </a:spcAft>
        <a:buClr>
          <a:schemeClr val="tx1"/>
        </a:buClr>
        <a:buSzPct val="100000"/>
        <a:buFont typeface="+mj-lt"/>
        <a:buAutoNum type="arabicPeriod"/>
        <a:tabLst/>
        <a:defRPr sz="1600" b="0" i="0" kern="1200">
          <a:solidFill>
            <a:schemeClr val="tx1"/>
          </a:solidFill>
          <a:latin typeface="+mn-lt"/>
          <a:ea typeface="Roboto" panose="02000000000000000000" pitchFamily="2" charset="0"/>
          <a:cs typeface="Times New Roman" panose="02020603050405020304" pitchFamily="18" charset="0"/>
        </a:defRPr>
      </a:lvl7pPr>
      <a:lvl8pPr marL="566928" indent="-283464" algn="l" defTabSz="914400" rtl="0" eaLnBrk="1" latinLnBrk="0" hangingPunct="1">
        <a:lnSpc>
          <a:spcPct val="100000"/>
        </a:lnSpc>
        <a:spcBef>
          <a:spcPts val="0"/>
        </a:spcBef>
        <a:spcAft>
          <a:spcPts val="600"/>
        </a:spcAft>
        <a:buClr>
          <a:schemeClr val="tx1"/>
        </a:buClr>
        <a:buSzPct val="100000"/>
        <a:buFont typeface="+mj-lt"/>
        <a:buAutoNum type="arabicPeriod"/>
        <a:tabLst/>
        <a:defRPr sz="1600" b="0" i="0" kern="1200">
          <a:solidFill>
            <a:schemeClr val="tx1"/>
          </a:solidFill>
          <a:latin typeface="+mn-lt"/>
          <a:ea typeface="Roboto" panose="02000000000000000000" pitchFamily="2" charset="0"/>
          <a:cs typeface="Times New Roman" panose="02020603050405020304" pitchFamily="18" charset="0"/>
        </a:defRPr>
      </a:lvl8pPr>
      <a:lvl9pPr marL="566928" indent="-283464" algn="l" defTabSz="914400" rtl="0" eaLnBrk="1" latinLnBrk="0" hangingPunct="1">
        <a:lnSpc>
          <a:spcPct val="100000"/>
        </a:lnSpc>
        <a:spcBef>
          <a:spcPts val="0"/>
        </a:spcBef>
        <a:spcAft>
          <a:spcPts val="600"/>
        </a:spcAft>
        <a:buClr>
          <a:schemeClr val="tx1"/>
        </a:buClr>
        <a:buSzPct val="100000"/>
        <a:buFont typeface="+mj-lt"/>
        <a:buAutoNum type="arabicPeriod"/>
        <a:tabLst/>
        <a:defRPr sz="1600" b="0" i="0" kern="1200">
          <a:solidFill>
            <a:schemeClr val="tx1"/>
          </a:solidFill>
          <a:latin typeface="+mn-lt"/>
          <a:ea typeface="Roboto" panose="02000000000000000000" pitchFamily="2" charset="0"/>
          <a:cs typeface="Times New Roman" panose="02020603050405020304"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2994" userDrawn="1">
          <p15:clr>
            <a:srgbClr val="F26B43"/>
          </p15:clr>
        </p15:guide>
        <p15:guide id="3" pos="296" userDrawn="1">
          <p15:clr>
            <a:srgbClr val="F26B43"/>
          </p15:clr>
        </p15:guide>
        <p15:guide id="10" pos="4161" userDrawn="1">
          <p15:clr>
            <a:srgbClr val="F26B43"/>
          </p15:clr>
        </p15:guide>
        <p15:guide id="12" pos="4237" userDrawn="1">
          <p15:clr>
            <a:srgbClr val="F26B43"/>
          </p15:clr>
        </p15:guide>
        <p15:guide id="13" pos="7389">
          <p15:clr>
            <a:srgbClr val="F26B43"/>
          </p15:clr>
        </p15:guide>
        <p15:guide id="15" pos="5192" userDrawn="1">
          <p15:clr>
            <a:srgbClr val="F26B43"/>
          </p15:clr>
        </p15:guide>
        <p15:guide id="16" pos="5336" userDrawn="1">
          <p15:clr>
            <a:srgbClr val="F26B43"/>
          </p15:clr>
        </p15:guide>
        <p15:guide id="23" orient="horz" pos="4224" userDrawn="1">
          <p15:clr>
            <a:srgbClr val="F26B43"/>
          </p15:clr>
        </p15:guide>
        <p15:guide id="25" orient="horz" pos="288" userDrawn="1">
          <p15:clr>
            <a:srgbClr val="F26B43"/>
          </p15:clr>
        </p15:guide>
        <p15:guide id="31" orient="horz" pos="4036" userDrawn="1">
          <p15:clr>
            <a:srgbClr val="F26B43"/>
          </p15:clr>
        </p15:guide>
        <p15:guide id="32" orient="horz" pos="4132" userDrawn="1">
          <p15:clr>
            <a:srgbClr val="F26B43"/>
          </p15:clr>
        </p15:guide>
        <p15:guide id="37" pos="3138" userDrawn="1">
          <p15:clr>
            <a:srgbClr val="F26B43"/>
          </p15:clr>
        </p15:guide>
        <p15:guide id="40" pos="4093" userDrawn="1">
          <p15:clr>
            <a:srgbClr val="F26B43"/>
          </p15:clr>
        </p15:guide>
        <p15:guide id="48" orient="horz" pos="993" userDrawn="1">
          <p15:clr>
            <a:srgbClr val="F26B43"/>
          </p15:clr>
        </p15:guide>
        <p15:guide id="50" orient="horz" pos="788" userDrawn="1">
          <p15:clr>
            <a:srgbClr val="F26B43"/>
          </p15:clr>
        </p15:guide>
        <p15:guide id="51" pos="9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hyperlink" Target="https://www.nlm.nih.gov/nichsr/hta101/ta10101.html"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hyperlink" Target="https://doi.org/10.1080/16549716.2018.1447828" TargetMode="External"/><Relationship Id="rId2" Type="http://schemas.openxmlformats.org/officeDocument/2006/relationships/image" Target="../media/image42.emf"/><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2.xml"/><Relationship Id="rId1" Type="http://schemas.openxmlformats.org/officeDocument/2006/relationships/slideLayout" Target="../slideLayouts/slideLayout9.xml"/><Relationship Id="rId5" Type="http://schemas.openxmlformats.org/officeDocument/2006/relationships/hyperlink" Target="https://hta.doh.gov.ph/2020/10/26/reassessment-of-10-versus-13-valent-pneumococcal-conjugate-vaccines-pcv-in-the-philippines/" TargetMode="External"/><Relationship Id="rId4" Type="http://schemas.openxmlformats.org/officeDocument/2006/relationships/image" Target="../media/image4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8.xml"/><Relationship Id="rId1" Type="http://schemas.openxmlformats.org/officeDocument/2006/relationships/slideLayout" Target="../slideLayouts/slideLayout9.xml"/><Relationship Id="rId5" Type="http://schemas.openxmlformats.org/officeDocument/2006/relationships/image" Target="../media/image50.png"/><Relationship Id="rId4" Type="http://schemas.openxmlformats.org/officeDocument/2006/relationships/image" Target="../media/image49.png"/></Relationships>
</file>

<file path=ppt/slides/_rels/slide2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notesSlide" Target="../notesSlides/notesSlide21.xml"/><Relationship Id="rId1" Type="http://schemas.openxmlformats.org/officeDocument/2006/relationships/slideLayout" Target="../slideLayouts/slideLayout9.xml"/><Relationship Id="rId4" Type="http://schemas.openxmlformats.org/officeDocument/2006/relationships/image" Target="../media/image5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hyperlink" Target="mailto:dollendorf@tuftsmedicalcenter.org" TargetMode="External"/><Relationship Id="rId2" Type="http://schemas.openxmlformats.org/officeDocument/2006/relationships/notesSlide" Target="../notesSlides/notesSlide23.xml"/><Relationship Id="rId1" Type="http://schemas.openxmlformats.org/officeDocument/2006/relationships/slideLayout" Target="../slideLayouts/slideLayout19.xml"/><Relationship Id="rId4" Type="http://schemas.openxmlformats.org/officeDocument/2006/relationships/image" Target="../media/image5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hyperlink" Target="https://www.hepatitisc.uw.edu/pdf/evaluation-treatment/cost-access-medications/core-concept/al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2A874-B2DD-BB45-A068-CDA3E57AA735}"/>
              </a:ext>
            </a:extLst>
          </p:cNvPr>
          <p:cNvSpPr>
            <a:spLocks noGrp="1"/>
          </p:cNvSpPr>
          <p:nvPr>
            <p:ph type="title"/>
          </p:nvPr>
        </p:nvSpPr>
        <p:spPr>
          <a:xfrm>
            <a:off x="465136" y="1330301"/>
            <a:ext cx="6801937" cy="1897917"/>
          </a:xfrm>
        </p:spPr>
        <p:txBody>
          <a:bodyPr/>
          <a:lstStyle/>
          <a:p>
            <a:r>
              <a:rPr lang="en-US" dirty="0"/>
              <a:t>Value-Based Pricing: Potential &amp; Considerations</a:t>
            </a:r>
            <a:br>
              <a:rPr lang="en-US" dirty="0"/>
            </a:br>
            <a:r>
              <a:rPr lang="en-US" dirty="0"/>
              <a:t>in LMICs</a:t>
            </a:r>
          </a:p>
        </p:txBody>
      </p:sp>
      <p:sp>
        <p:nvSpPr>
          <p:cNvPr id="7" name="Text Placeholder 6">
            <a:extLst>
              <a:ext uri="{FF2B5EF4-FFF2-40B4-BE49-F238E27FC236}">
                <a16:creationId xmlns:a16="http://schemas.microsoft.com/office/drawing/2014/main" id="{71A09089-2D2C-AA47-90C1-EB9446A8617C}"/>
              </a:ext>
            </a:extLst>
          </p:cNvPr>
          <p:cNvSpPr>
            <a:spLocks noGrp="1"/>
          </p:cNvSpPr>
          <p:nvPr>
            <p:ph type="body" sz="quarter" idx="19"/>
          </p:nvPr>
        </p:nvSpPr>
        <p:spPr>
          <a:xfrm>
            <a:off x="465135" y="3414649"/>
            <a:ext cx="6026150" cy="592504"/>
          </a:xfrm>
        </p:spPr>
        <p:txBody>
          <a:bodyPr/>
          <a:lstStyle/>
          <a:p>
            <a:r>
              <a:rPr lang="en-US" dirty="0"/>
              <a:t>Dan Ollendorf, PhD</a:t>
            </a:r>
          </a:p>
          <a:p>
            <a:r>
              <a:rPr lang="en-US" dirty="0"/>
              <a:t>Director, Value Measurement &amp; Global Health Initiatives</a:t>
            </a:r>
          </a:p>
          <a:p>
            <a:r>
              <a:rPr lang="en-US" dirty="0"/>
              <a:t>Center for the Evaluation of Value &amp; Risk in Health</a:t>
            </a:r>
          </a:p>
        </p:txBody>
      </p:sp>
      <p:sp>
        <p:nvSpPr>
          <p:cNvPr id="3" name="Date Placeholder 2">
            <a:extLst>
              <a:ext uri="{FF2B5EF4-FFF2-40B4-BE49-F238E27FC236}">
                <a16:creationId xmlns:a16="http://schemas.microsoft.com/office/drawing/2014/main" id="{3193A3E5-D1A9-EE41-9D43-FB8AAFE32119}"/>
              </a:ext>
            </a:extLst>
          </p:cNvPr>
          <p:cNvSpPr>
            <a:spLocks noGrp="1"/>
          </p:cNvSpPr>
          <p:nvPr>
            <p:ph type="dt" sz="half" idx="21"/>
          </p:nvPr>
        </p:nvSpPr>
        <p:spPr>
          <a:xfrm>
            <a:off x="465135" y="4380132"/>
            <a:ext cx="6026148" cy="329563"/>
          </a:xfrm>
        </p:spPr>
        <p:txBody>
          <a:bodyPr/>
          <a:lstStyle/>
          <a:p>
            <a:r>
              <a:rPr lang="en-US" sz="1200" dirty="0"/>
              <a:t>12 April 2022</a:t>
            </a:r>
          </a:p>
        </p:txBody>
      </p:sp>
      <p:sp>
        <p:nvSpPr>
          <p:cNvPr id="9" name="Text Placeholder 8">
            <a:extLst>
              <a:ext uri="{FF2B5EF4-FFF2-40B4-BE49-F238E27FC236}">
                <a16:creationId xmlns:a16="http://schemas.microsoft.com/office/drawing/2014/main" id="{5EA1A8BA-6550-9A43-B332-2BBAE6F21986}"/>
              </a:ext>
            </a:extLst>
          </p:cNvPr>
          <p:cNvSpPr>
            <a:spLocks noGrp="1"/>
          </p:cNvSpPr>
          <p:nvPr>
            <p:ph type="body" sz="quarter" idx="4294967295"/>
          </p:nvPr>
        </p:nvSpPr>
        <p:spPr>
          <a:xfrm>
            <a:off x="465138" y="1581150"/>
            <a:ext cx="6026150" cy="960029"/>
          </a:xfrm>
        </p:spPr>
        <p:txBody>
          <a:bodyPr/>
          <a:lstStyle/>
          <a:p>
            <a:r>
              <a:rPr lang="en-US" dirty="0"/>
              <a:t> </a:t>
            </a:r>
          </a:p>
        </p:txBody>
      </p:sp>
    </p:spTree>
    <p:extLst>
      <p:ext uri="{BB962C8B-B14F-4D97-AF65-F5344CB8AC3E}">
        <p14:creationId xmlns:p14="http://schemas.microsoft.com/office/powerpoint/2010/main" val="28156064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97848A2-2D62-B74F-9086-A62AD926A041}"/>
              </a:ext>
            </a:extLst>
          </p:cNvPr>
          <p:cNvSpPr>
            <a:spLocks noGrp="1"/>
          </p:cNvSpPr>
          <p:nvPr>
            <p:ph type="title"/>
          </p:nvPr>
        </p:nvSpPr>
        <p:spPr>
          <a:xfrm>
            <a:off x="1479550" y="454025"/>
            <a:ext cx="10247312" cy="802555"/>
          </a:xfrm>
        </p:spPr>
        <p:txBody>
          <a:bodyPr/>
          <a:lstStyle/>
          <a:p>
            <a:r>
              <a:rPr lang="en-US" dirty="0"/>
              <a:t>The Cost-Effectiveness “Frontier”</a:t>
            </a:r>
          </a:p>
        </p:txBody>
      </p:sp>
      <p:sp>
        <p:nvSpPr>
          <p:cNvPr id="3" name="Slide Number Placeholder 2">
            <a:extLst>
              <a:ext uri="{FF2B5EF4-FFF2-40B4-BE49-F238E27FC236}">
                <a16:creationId xmlns:a16="http://schemas.microsoft.com/office/drawing/2014/main" id="{7852B768-F5AB-6644-BFBF-27BC9ED3AF0E}"/>
              </a:ext>
            </a:extLst>
          </p:cNvPr>
          <p:cNvSpPr>
            <a:spLocks noGrp="1"/>
          </p:cNvSpPr>
          <p:nvPr>
            <p:ph type="sldNum" sz="quarter" idx="14"/>
          </p:nvPr>
        </p:nvSpPr>
        <p:spPr>
          <a:xfrm>
            <a:off x="283029" y="6556375"/>
            <a:ext cx="446314" cy="149151"/>
          </a:xfrm>
        </p:spPr>
        <p:txBody>
          <a:bodyPr/>
          <a:lstStyle/>
          <a:p>
            <a:pPr lvl="8"/>
            <a:fld id="{63DCA5C9-2E11-4C67-86EB-AE1DE127DC64}" type="slidenum">
              <a:rPr lang="en-US" smtClean="0"/>
              <a:pPr lvl="8"/>
              <a:t>10</a:t>
            </a:fld>
            <a:endParaRPr lang="en-US" dirty="0"/>
          </a:p>
        </p:txBody>
      </p:sp>
      <p:sp>
        <p:nvSpPr>
          <p:cNvPr id="17" name="Footer Placeholder 1">
            <a:extLst>
              <a:ext uri="{FF2B5EF4-FFF2-40B4-BE49-F238E27FC236}">
                <a16:creationId xmlns:a16="http://schemas.microsoft.com/office/drawing/2014/main" id="{C473C275-CCBB-6644-817B-8CB83F710850}"/>
              </a:ext>
            </a:extLst>
          </p:cNvPr>
          <p:cNvSpPr>
            <a:spLocks noGrp="1"/>
          </p:cNvSpPr>
          <p:nvPr>
            <p:ph type="ftr" sz="quarter" idx="13"/>
          </p:nvPr>
        </p:nvSpPr>
        <p:spPr>
          <a:xfrm>
            <a:off x="1479550" y="6654194"/>
            <a:ext cx="6761163" cy="148697"/>
          </a:xfrm>
        </p:spPr>
        <p:txBody>
          <a:bodyPr/>
          <a:lstStyle/>
          <a:p>
            <a:r>
              <a:rPr lang="en-US" dirty="0"/>
              <a:t>© Tufts Medicine 2022</a:t>
            </a:r>
          </a:p>
        </p:txBody>
      </p:sp>
      <p:pic>
        <p:nvPicPr>
          <p:cNvPr id="7" name="Picture 6"/>
          <p:cNvPicPr>
            <a:picLocks noChangeAspect="1"/>
          </p:cNvPicPr>
          <p:nvPr/>
        </p:nvPicPr>
        <p:blipFill>
          <a:blip r:embed="rId3"/>
          <a:stretch>
            <a:fillRect/>
          </a:stretch>
        </p:blipFill>
        <p:spPr>
          <a:xfrm>
            <a:off x="2974913" y="1584127"/>
            <a:ext cx="5963479" cy="4204019"/>
          </a:xfrm>
          <a:prstGeom prst="rect">
            <a:avLst/>
          </a:prstGeom>
        </p:spPr>
      </p:pic>
      <p:sp>
        <p:nvSpPr>
          <p:cNvPr id="8" name="TextBox 7"/>
          <p:cNvSpPr txBox="1"/>
          <p:nvPr/>
        </p:nvSpPr>
        <p:spPr>
          <a:xfrm>
            <a:off x="1119609" y="5933828"/>
            <a:ext cx="10005391" cy="523220"/>
          </a:xfrm>
          <a:prstGeom prst="rect">
            <a:avLst/>
          </a:prstGeom>
          <a:noFill/>
        </p:spPr>
        <p:txBody>
          <a:bodyPr wrap="square" rtlCol="0">
            <a:spAutoFit/>
          </a:bodyPr>
          <a:lstStyle/>
          <a:p>
            <a:r>
              <a:rPr lang="en-US" sz="1400" dirty="0"/>
              <a:t>Source:  Goodman C.  HTA 101: Introduction to Health Technology Assessment. </a:t>
            </a:r>
            <a:r>
              <a:rPr lang="en-US" sz="1400" dirty="0">
                <a:hlinkClick r:id="rId4"/>
              </a:rPr>
              <a:t>https://www.nlm.nih.gov/nichsr/hta101/ta10101.html</a:t>
            </a:r>
            <a:r>
              <a:rPr lang="en-US" sz="1400" dirty="0"/>
              <a:t> </a:t>
            </a:r>
          </a:p>
        </p:txBody>
      </p:sp>
      <p:sp>
        <p:nvSpPr>
          <p:cNvPr id="9" name="Oval 8"/>
          <p:cNvSpPr/>
          <p:nvPr/>
        </p:nvSpPr>
        <p:spPr>
          <a:xfrm>
            <a:off x="5267540" y="1584126"/>
            <a:ext cx="4333461" cy="2292436"/>
          </a:xfrm>
          <a:prstGeom prst="ellipse">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84121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C62B648-4DE9-0841-B311-DF1DE2D8AEEC}"/>
              </a:ext>
            </a:extLst>
          </p:cNvPr>
          <p:cNvSpPr>
            <a:spLocks noGrp="1"/>
          </p:cNvSpPr>
          <p:nvPr>
            <p:ph type="ftr" sz="quarter" idx="10"/>
          </p:nvPr>
        </p:nvSpPr>
        <p:spPr/>
        <p:txBody>
          <a:bodyPr/>
          <a:lstStyle/>
          <a:p>
            <a:pPr lvl="8"/>
            <a:r>
              <a:rPr lang="en-US" dirty="0">
                <a:solidFill>
                  <a:srgbClr val="FFFFFF"/>
                </a:solidFill>
              </a:rPr>
              <a:t>© Tufts Medicine 2022</a:t>
            </a:r>
          </a:p>
        </p:txBody>
      </p:sp>
      <p:sp>
        <p:nvSpPr>
          <p:cNvPr id="4" name="Slide Number Placeholder 3">
            <a:extLst>
              <a:ext uri="{FF2B5EF4-FFF2-40B4-BE49-F238E27FC236}">
                <a16:creationId xmlns:a16="http://schemas.microsoft.com/office/drawing/2014/main" id="{01952430-9085-2546-B3CB-25845594C63F}"/>
              </a:ext>
            </a:extLst>
          </p:cNvPr>
          <p:cNvSpPr>
            <a:spLocks noGrp="1"/>
          </p:cNvSpPr>
          <p:nvPr>
            <p:ph type="sldNum" sz="quarter" idx="11"/>
          </p:nvPr>
        </p:nvSpPr>
        <p:spPr/>
        <p:txBody>
          <a:bodyPr/>
          <a:lstStyle/>
          <a:p>
            <a:pPr lvl="8"/>
            <a:fld id="{63DCA5C9-2E11-4C67-86EB-AE1DE127DC64}" type="slidenum">
              <a:rPr lang="en-US" smtClean="0">
                <a:solidFill>
                  <a:srgbClr val="FFFFFF"/>
                </a:solidFill>
              </a:rPr>
              <a:pPr lvl="8"/>
              <a:t>11</a:t>
            </a:fld>
            <a:endParaRPr lang="en-US" dirty="0">
              <a:solidFill>
                <a:srgbClr val="FFFFFF"/>
              </a:solidFill>
            </a:endParaRPr>
          </a:p>
        </p:txBody>
      </p:sp>
      <p:sp>
        <p:nvSpPr>
          <p:cNvPr id="2" name="Title 1">
            <a:extLst>
              <a:ext uri="{FF2B5EF4-FFF2-40B4-BE49-F238E27FC236}">
                <a16:creationId xmlns:a16="http://schemas.microsoft.com/office/drawing/2014/main" id="{2E8FB03E-6B34-5D44-90B5-25A00CED0DEA}"/>
              </a:ext>
            </a:extLst>
          </p:cNvPr>
          <p:cNvSpPr>
            <a:spLocks noGrp="1"/>
          </p:cNvSpPr>
          <p:nvPr>
            <p:ph type="title"/>
          </p:nvPr>
        </p:nvSpPr>
        <p:spPr/>
        <p:txBody>
          <a:bodyPr/>
          <a:lstStyle/>
          <a:p>
            <a:r>
              <a:rPr lang="en-US" dirty="0"/>
              <a:t>Health technology assessment </a:t>
            </a:r>
            <a:br>
              <a:rPr lang="en-US" dirty="0"/>
            </a:br>
            <a:r>
              <a:rPr lang="en-US" dirty="0"/>
              <a:t>and value</a:t>
            </a:r>
          </a:p>
        </p:txBody>
      </p:sp>
    </p:spTree>
    <p:extLst>
      <p:ext uri="{BB962C8B-B14F-4D97-AF65-F5344CB8AC3E}">
        <p14:creationId xmlns:p14="http://schemas.microsoft.com/office/powerpoint/2010/main" val="18007138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5704C55-95F9-5F4F-8A2A-A449EACF40E9}"/>
              </a:ext>
            </a:extLst>
          </p:cNvPr>
          <p:cNvSpPr>
            <a:spLocks noGrp="1"/>
          </p:cNvSpPr>
          <p:nvPr>
            <p:ph sz="quarter" idx="12"/>
          </p:nvPr>
        </p:nvSpPr>
        <p:spPr>
          <a:xfrm>
            <a:off x="1479550" y="1581149"/>
            <a:ext cx="10250488" cy="4822825"/>
          </a:xfrm>
        </p:spPr>
        <p:txBody>
          <a:bodyPr/>
          <a:lstStyle/>
          <a:p>
            <a:pPr marL="285750" indent="-285750">
              <a:buFont typeface="Arial" panose="020B0604020202020204" pitchFamily="34" charset="0"/>
              <a:buChar char="•"/>
            </a:pPr>
            <a:r>
              <a:rPr lang="en-US" sz="2400" dirty="0"/>
              <a:t>Health technology assessment (HTA) as a discipline has also been around since the 1960s</a:t>
            </a:r>
          </a:p>
          <a:p>
            <a:pPr marL="285750" indent="-285750">
              <a:buFont typeface="Arial" panose="020B0604020202020204" pitchFamily="34" charset="0"/>
              <a:buChar char="•"/>
            </a:pPr>
            <a:r>
              <a:rPr lang="en-US" sz="2400" dirty="0"/>
              <a:t>Natural outgrowth of growing need to keep pace with technological innovation in health and other disciplines</a:t>
            </a:r>
          </a:p>
          <a:p>
            <a:pPr marL="285750" indent="-285750">
              <a:buFont typeface="Arial" panose="020B0604020202020204" pitchFamily="34" charset="0"/>
              <a:buChar char="•"/>
            </a:pPr>
            <a:r>
              <a:rPr lang="en-US" sz="2400" dirty="0"/>
              <a:t>And of course, to determine whether the benefits provided by the new innovation are “worth” the extra cost</a:t>
            </a:r>
          </a:p>
          <a:p>
            <a:pPr marL="285750" indent="-285750">
              <a:buFont typeface="Arial" panose="020B0604020202020204" pitchFamily="34" charset="0"/>
              <a:buChar char="•"/>
            </a:pPr>
            <a:r>
              <a:rPr lang="en-US" sz="2400" dirty="0"/>
              <a:t>HTA exists in every developed nation, but slower to gain traction in LMICs, where it is perhaps </a:t>
            </a:r>
            <a:r>
              <a:rPr lang="en-US" sz="2400" i="1" u="sng" dirty="0"/>
              <a:t>most</a:t>
            </a:r>
            <a:r>
              <a:rPr lang="en-US" sz="2400" dirty="0"/>
              <a:t> needed</a:t>
            </a:r>
          </a:p>
          <a:p>
            <a:pPr marL="854075" lvl="3"/>
            <a:endParaRPr lang="en-US" sz="2200" dirty="0"/>
          </a:p>
          <a:p>
            <a:pPr marL="854075" lvl="3"/>
            <a:endParaRPr lang="en-US" sz="2200" dirty="0"/>
          </a:p>
        </p:txBody>
      </p:sp>
      <p:sp>
        <p:nvSpPr>
          <p:cNvPr id="6" name="Title 5">
            <a:extLst>
              <a:ext uri="{FF2B5EF4-FFF2-40B4-BE49-F238E27FC236}">
                <a16:creationId xmlns:a16="http://schemas.microsoft.com/office/drawing/2014/main" id="{997848A2-2D62-B74F-9086-A62AD926A041}"/>
              </a:ext>
            </a:extLst>
          </p:cNvPr>
          <p:cNvSpPr>
            <a:spLocks noGrp="1"/>
          </p:cNvSpPr>
          <p:nvPr>
            <p:ph type="title"/>
          </p:nvPr>
        </p:nvSpPr>
        <p:spPr>
          <a:xfrm>
            <a:off x="1479550" y="454025"/>
            <a:ext cx="10247312" cy="802555"/>
          </a:xfrm>
        </p:spPr>
        <p:txBody>
          <a:bodyPr/>
          <a:lstStyle/>
          <a:p>
            <a:r>
              <a:rPr lang="en-US" dirty="0"/>
              <a:t>The Growth of HTA</a:t>
            </a:r>
          </a:p>
        </p:txBody>
      </p:sp>
      <p:sp>
        <p:nvSpPr>
          <p:cNvPr id="3" name="Slide Number Placeholder 2">
            <a:extLst>
              <a:ext uri="{FF2B5EF4-FFF2-40B4-BE49-F238E27FC236}">
                <a16:creationId xmlns:a16="http://schemas.microsoft.com/office/drawing/2014/main" id="{7852B768-F5AB-6644-BFBF-27BC9ED3AF0E}"/>
              </a:ext>
            </a:extLst>
          </p:cNvPr>
          <p:cNvSpPr>
            <a:spLocks noGrp="1"/>
          </p:cNvSpPr>
          <p:nvPr>
            <p:ph type="sldNum" sz="quarter" idx="14"/>
          </p:nvPr>
        </p:nvSpPr>
        <p:spPr>
          <a:xfrm>
            <a:off x="283029" y="6556375"/>
            <a:ext cx="446314" cy="149151"/>
          </a:xfrm>
        </p:spPr>
        <p:txBody>
          <a:bodyPr/>
          <a:lstStyle/>
          <a:p>
            <a:pPr lvl="8"/>
            <a:fld id="{63DCA5C9-2E11-4C67-86EB-AE1DE127DC64}" type="slidenum">
              <a:rPr lang="en-US" smtClean="0"/>
              <a:pPr lvl="8"/>
              <a:t>12</a:t>
            </a:fld>
            <a:endParaRPr lang="en-US" dirty="0"/>
          </a:p>
        </p:txBody>
      </p:sp>
      <p:sp>
        <p:nvSpPr>
          <p:cNvPr id="17" name="Footer Placeholder 1">
            <a:extLst>
              <a:ext uri="{FF2B5EF4-FFF2-40B4-BE49-F238E27FC236}">
                <a16:creationId xmlns:a16="http://schemas.microsoft.com/office/drawing/2014/main" id="{C473C275-CCBB-6644-817B-8CB83F710850}"/>
              </a:ext>
            </a:extLst>
          </p:cNvPr>
          <p:cNvSpPr>
            <a:spLocks noGrp="1"/>
          </p:cNvSpPr>
          <p:nvPr>
            <p:ph type="ftr" sz="quarter" idx="13"/>
          </p:nvPr>
        </p:nvSpPr>
        <p:spPr>
          <a:xfrm>
            <a:off x="1479550" y="6654194"/>
            <a:ext cx="6761163" cy="148697"/>
          </a:xfrm>
        </p:spPr>
        <p:txBody>
          <a:bodyPr/>
          <a:lstStyle/>
          <a:p>
            <a:r>
              <a:rPr lang="en-US" dirty="0"/>
              <a:t>© Tufts Medicine 2022</a:t>
            </a:r>
          </a:p>
        </p:txBody>
      </p:sp>
    </p:spTree>
    <p:extLst>
      <p:ext uri="{BB962C8B-B14F-4D97-AF65-F5344CB8AC3E}">
        <p14:creationId xmlns:p14="http://schemas.microsoft.com/office/powerpoint/2010/main" val="4278793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5704C55-95F9-5F4F-8A2A-A449EACF40E9}"/>
              </a:ext>
            </a:extLst>
          </p:cNvPr>
          <p:cNvSpPr>
            <a:spLocks noGrp="1"/>
          </p:cNvSpPr>
          <p:nvPr>
            <p:ph sz="quarter" idx="12"/>
          </p:nvPr>
        </p:nvSpPr>
        <p:spPr>
          <a:xfrm>
            <a:off x="1479550" y="1581149"/>
            <a:ext cx="10250488" cy="4822825"/>
          </a:xfrm>
        </p:spPr>
        <p:txBody>
          <a:bodyPr/>
          <a:lstStyle/>
          <a:p>
            <a:pPr marL="285750" indent="-285750">
              <a:buFont typeface="Arial" panose="020B0604020202020204" pitchFamily="34" charset="0"/>
              <a:buChar char="•"/>
            </a:pPr>
            <a:r>
              <a:rPr lang="en-US" sz="2400" dirty="0"/>
              <a:t>Understanding of disease burden and epidemiology</a:t>
            </a:r>
          </a:p>
          <a:p>
            <a:pPr marL="285750" indent="-285750">
              <a:buFont typeface="Arial" panose="020B0604020202020204" pitchFamily="34" charset="0"/>
              <a:buChar char="•"/>
            </a:pPr>
            <a:r>
              <a:rPr lang="en-US" sz="2400" dirty="0"/>
              <a:t>Critical review of clinical evidence</a:t>
            </a:r>
          </a:p>
          <a:p>
            <a:pPr marL="911225" lvl="3" indent="-342900">
              <a:buFont typeface="Calibri" panose="020F0502020204030204" pitchFamily="34" charset="0"/>
              <a:buChar char="–"/>
            </a:pPr>
            <a:r>
              <a:rPr lang="en-US" sz="2200" dirty="0"/>
              <a:t>Including meta-analysis or other quantitative synthesis</a:t>
            </a:r>
          </a:p>
          <a:p>
            <a:pPr marL="342900" lvl="1" indent="-342900">
              <a:buClrTx/>
              <a:buFont typeface="Arial" panose="020B0604020202020204" pitchFamily="34" charset="0"/>
              <a:buChar char="•"/>
            </a:pPr>
            <a:r>
              <a:rPr lang="en-US" sz="2400" b="0" dirty="0"/>
              <a:t>Economic impact</a:t>
            </a:r>
          </a:p>
          <a:p>
            <a:pPr marL="911225" lvl="3" indent="-342900">
              <a:buFont typeface="Calibri" panose="020F0502020204030204" pitchFamily="34" charset="0"/>
              <a:buChar char="–"/>
            </a:pPr>
            <a:r>
              <a:rPr lang="en-US" sz="2200" dirty="0"/>
              <a:t>Cost-effectiveness (most of the time)</a:t>
            </a:r>
          </a:p>
          <a:p>
            <a:pPr marL="911225" lvl="3" indent="-342900">
              <a:buFont typeface="Calibri" panose="020F0502020204030204" pitchFamily="34" charset="0"/>
              <a:buChar char="–"/>
            </a:pPr>
            <a:r>
              <a:rPr lang="en-US" sz="2200" b="0" dirty="0"/>
              <a:t>Budget impact</a:t>
            </a:r>
          </a:p>
          <a:p>
            <a:pPr marL="342900" lvl="1" indent="-342900">
              <a:buClrTx/>
              <a:buFont typeface="Arial" panose="020B0604020202020204" pitchFamily="34" charset="0"/>
              <a:buChar char="•"/>
            </a:pPr>
            <a:r>
              <a:rPr lang="en-US" sz="2400" b="0" dirty="0"/>
              <a:t>Other considerations</a:t>
            </a:r>
          </a:p>
          <a:p>
            <a:pPr marL="911225" lvl="3" indent="-342900">
              <a:buClrTx/>
              <a:buFont typeface="Calibri" panose="020F0502020204030204" pitchFamily="34" charset="0"/>
              <a:buChar char="–"/>
            </a:pPr>
            <a:r>
              <a:rPr lang="en-US" sz="2200" dirty="0"/>
              <a:t>High unmet need or other priority area?</a:t>
            </a:r>
          </a:p>
          <a:p>
            <a:pPr marL="911225" lvl="3" indent="-342900">
              <a:buClrTx/>
              <a:buFont typeface="Calibri" panose="020F0502020204030204" pitchFamily="34" charset="0"/>
              <a:buChar char="–"/>
            </a:pPr>
            <a:r>
              <a:rPr lang="en-US" sz="2200" b="0" dirty="0"/>
              <a:t>Major change in practice?</a:t>
            </a:r>
          </a:p>
          <a:p>
            <a:pPr marL="911225" lvl="3" indent="-342900">
              <a:buClrTx/>
              <a:buFont typeface="Calibri" panose="020F0502020204030204" pitchFamily="34" charset="0"/>
              <a:buChar char="–"/>
            </a:pPr>
            <a:r>
              <a:rPr lang="en-US" sz="2200" dirty="0"/>
              <a:t>Improves patient access/convenience?</a:t>
            </a:r>
          </a:p>
          <a:p>
            <a:pPr marL="342900" lvl="1" indent="-342900">
              <a:buClrTx/>
              <a:buFont typeface="Arial" panose="020B0604020202020204" pitchFamily="34" charset="0"/>
              <a:buChar char="•"/>
            </a:pPr>
            <a:r>
              <a:rPr lang="en-US" sz="2400" b="0" i="1" dirty="0"/>
              <a:t>Independent deliberation</a:t>
            </a:r>
          </a:p>
          <a:p>
            <a:pPr marL="342900" lvl="1" indent="-342900">
              <a:buFont typeface="Arial" panose="020B0604020202020204" pitchFamily="34" charset="0"/>
              <a:buChar char="•"/>
            </a:pPr>
            <a:endParaRPr lang="en-US" sz="2400" b="0" dirty="0"/>
          </a:p>
          <a:p>
            <a:pPr marL="854075" lvl="3"/>
            <a:endParaRPr lang="en-US" sz="2200" dirty="0"/>
          </a:p>
          <a:p>
            <a:pPr marL="854075" lvl="3"/>
            <a:endParaRPr lang="en-US" sz="2200" dirty="0"/>
          </a:p>
        </p:txBody>
      </p:sp>
      <p:sp>
        <p:nvSpPr>
          <p:cNvPr id="6" name="Title 5">
            <a:extLst>
              <a:ext uri="{FF2B5EF4-FFF2-40B4-BE49-F238E27FC236}">
                <a16:creationId xmlns:a16="http://schemas.microsoft.com/office/drawing/2014/main" id="{997848A2-2D62-B74F-9086-A62AD926A041}"/>
              </a:ext>
            </a:extLst>
          </p:cNvPr>
          <p:cNvSpPr>
            <a:spLocks noGrp="1"/>
          </p:cNvSpPr>
          <p:nvPr>
            <p:ph type="title"/>
          </p:nvPr>
        </p:nvSpPr>
        <p:spPr>
          <a:xfrm>
            <a:off x="1479550" y="454025"/>
            <a:ext cx="10247312" cy="802555"/>
          </a:xfrm>
        </p:spPr>
        <p:txBody>
          <a:bodyPr/>
          <a:lstStyle/>
          <a:p>
            <a:r>
              <a:rPr lang="en-US" dirty="0"/>
              <a:t>Key Components of HTA</a:t>
            </a:r>
          </a:p>
        </p:txBody>
      </p:sp>
      <p:sp>
        <p:nvSpPr>
          <p:cNvPr id="3" name="Slide Number Placeholder 2">
            <a:extLst>
              <a:ext uri="{FF2B5EF4-FFF2-40B4-BE49-F238E27FC236}">
                <a16:creationId xmlns:a16="http://schemas.microsoft.com/office/drawing/2014/main" id="{7852B768-F5AB-6644-BFBF-27BC9ED3AF0E}"/>
              </a:ext>
            </a:extLst>
          </p:cNvPr>
          <p:cNvSpPr>
            <a:spLocks noGrp="1"/>
          </p:cNvSpPr>
          <p:nvPr>
            <p:ph type="sldNum" sz="quarter" idx="14"/>
          </p:nvPr>
        </p:nvSpPr>
        <p:spPr>
          <a:xfrm>
            <a:off x="283029" y="6556375"/>
            <a:ext cx="446314" cy="149151"/>
          </a:xfrm>
        </p:spPr>
        <p:txBody>
          <a:bodyPr/>
          <a:lstStyle/>
          <a:p>
            <a:pPr lvl="8"/>
            <a:fld id="{63DCA5C9-2E11-4C67-86EB-AE1DE127DC64}" type="slidenum">
              <a:rPr lang="en-US" smtClean="0"/>
              <a:pPr lvl="8"/>
              <a:t>13</a:t>
            </a:fld>
            <a:endParaRPr lang="en-US" dirty="0"/>
          </a:p>
        </p:txBody>
      </p:sp>
      <p:sp>
        <p:nvSpPr>
          <p:cNvPr id="17" name="Footer Placeholder 1">
            <a:extLst>
              <a:ext uri="{FF2B5EF4-FFF2-40B4-BE49-F238E27FC236}">
                <a16:creationId xmlns:a16="http://schemas.microsoft.com/office/drawing/2014/main" id="{C473C275-CCBB-6644-817B-8CB83F710850}"/>
              </a:ext>
            </a:extLst>
          </p:cNvPr>
          <p:cNvSpPr>
            <a:spLocks noGrp="1"/>
          </p:cNvSpPr>
          <p:nvPr>
            <p:ph type="ftr" sz="quarter" idx="13"/>
          </p:nvPr>
        </p:nvSpPr>
        <p:spPr>
          <a:xfrm>
            <a:off x="1479550" y="6654194"/>
            <a:ext cx="6761163" cy="148697"/>
          </a:xfrm>
        </p:spPr>
        <p:txBody>
          <a:bodyPr/>
          <a:lstStyle/>
          <a:p>
            <a:r>
              <a:rPr lang="en-US" dirty="0"/>
              <a:t>© Tufts Medicine 2022</a:t>
            </a:r>
          </a:p>
        </p:txBody>
      </p:sp>
    </p:spTree>
    <p:extLst>
      <p:ext uri="{BB962C8B-B14F-4D97-AF65-F5344CB8AC3E}">
        <p14:creationId xmlns:p14="http://schemas.microsoft.com/office/powerpoint/2010/main" val="4042043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500"/>
                                        <p:tgtEl>
                                          <p:spTgt spid="4">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animEffect transition="in" filter="fade">
                                      <p:cBhvr>
                                        <p:cTn id="20" dur="500"/>
                                        <p:tgtEl>
                                          <p:spTgt spid="4">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fade">
                                      <p:cBhvr>
                                        <p:cTn id="23" dur="500"/>
                                        <p:tgtEl>
                                          <p:spTgt spid="4">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
                                            <p:txEl>
                                              <p:pRg st="5" end="5"/>
                                            </p:txEl>
                                          </p:spTgt>
                                        </p:tgtEl>
                                        <p:attrNameLst>
                                          <p:attrName>style.visibility</p:attrName>
                                        </p:attrNameLst>
                                      </p:cBhvr>
                                      <p:to>
                                        <p:strVal val="visible"/>
                                      </p:to>
                                    </p:set>
                                    <p:animEffect transition="in" filter="fade">
                                      <p:cBhvr>
                                        <p:cTn id="26" dur="500"/>
                                        <p:tgtEl>
                                          <p:spTgt spid="4">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Effect transition="in" filter="fade">
                                      <p:cBhvr>
                                        <p:cTn id="31" dur="500"/>
                                        <p:tgtEl>
                                          <p:spTgt spid="4">
                                            <p:txEl>
                                              <p:pRg st="6" end="6"/>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
                                            <p:txEl>
                                              <p:pRg st="7" end="7"/>
                                            </p:txEl>
                                          </p:spTgt>
                                        </p:tgtEl>
                                        <p:attrNameLst>
                                          <p:attrName>style.visibility</p:attrName>
                                        </p:attrNameLst>
                                      </p:cBhvr>
                                      <p:to>
                                        <p:strVal val="visible"/>
                                      </p:to>
                                    </p:set>
                                    <p:animEffect transition="in" filter="fade">
                                      <p:cBhvr>
                                        <p:cTn id="34" dur="500"/>
                                        <p:tgtEl>
                                          <p:spTgt spid="4">
                                            <p:txEl>
                                              <p:pRg st="7" end="7"/>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
                                            <p:txEl>
                                              <p:pRg st="8" end="8"/>
                                            </p:txEl>
                                          </p:spTgt>
                                        </p:tgtEl>
                                        <p:attrNameLst>
                                          <p:attrName>style.visibility</p:attrName>
                                        </p:attrNameLst>
                                      </p:cBhvr>
                                      <p:to>
                                        <p:strVal val="visible"/>
                                      </p:to>
                                    </p:set>
                                    <p:animEffect transition="in" filter="fade">
                                      <p:cBhvr>
                                        <p:cTn id="37" dur="500"/>
                                        <p:tgtEl>
                                          <p:spTgt spid="4">
                                            <p:txEl>
                                              <p:pRg st="8" end="8"/>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4">
                                            <p:txEl>
                                              <p:pRg st="9" end="9"/>
                                            </p:txEl>
                                          </p:spTgt>
                                        </p:tgtEl>
                                        <p:attrNameLst>
                                          <p:attrName>style.visibility</p:attrName>
                                        </p:attrNameLst>
                                      </p:cBhvr>
                                      <p:to>
                                        <p:strVal val="visible"/>
                                      </p:to>
                                    </p:set>
                                    <p:animEffect transition="in" filter="fade">
                                      <p:cBhvr>
                                        <p:cTn id="40" dur="500"/>
                                        <p:tgtEl>
                                          <p:spTgt spid="4">
                                            <p:txEl>
                                              <p:pRg st="9" end="9"/>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4">
                                            <p:txEl>
                                              <p:pRg st="10" end="10"/>
                                            </p:txEl>
                                          </p:spTgt>
                                        </p:tgtEl>
                                        <p:attrNameLst>
                                          <p:attrName>style.visibility</p:attrName>
                                        </p:attrNameLst>
                                      </p:cBhvr>
                                      <p:to>
                                        <p:strVal val="visible"/>
                                      </p:to>
                                    </p:set>
                                    <p:animEffect transition="in" filter="fade">
                                      <p:cBhvr>
                                        <p:cTn id="45" dur="5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How to tell if an investment is worth the cost?</a:t>
            </a:r>
          </a:p>
        </p:txBody>
      </p:sp>
      <p:sp>
        <p:nvSpPr>
          <p:cNvPr id="4" name="Footer Placeholder 3"/>
          <p:cNvSpPr>
            <a:spLocks noGrp="1"/>
          </p:cNvSpPr>
          <p:nvPr>
            <p:ph type="ftr" sz="quarter" idx="13"/>
          </p:nvPr>
        </p:nvSpPr>
        <p:spPr/>
        <p:txBody>
          <a:bodyPr/>
          <a:lstStyle/>
          <a:p>
            <a:r>
              <a:rPr lang="en-US" dirty="0"/>
              <a:t>© Tufts Medicine 2022</a:t>
            </a:r>
          </a:p>
        </p:txBody>
      </p:sp>
      <p:sp>
        <p:nvSpPr>
          <p:cNvPr id="5" name="Slide Number Placeholder 4"/>
          <p:cNvSpPr>
            <a:spLocks noGrp="1"/>
          </p:cNvSpPr>
          <p:nvPr>
            <p:ph type="sldNum" sz="quarter" idx="14"/>
          </p:nvPr>
        </p:nvSpPr>
        <p:spPr/>
        <p:txBody>
          <a:bodyPr/>
          <a:lstStyle/>
          <a:p>
            <a:fld id="{63DCA5C9-2E11-4C67-86EB-AE1DE127DC64}" type="slidenum">
              <a:rPr lang="en-US" smtClean="0"/>
              <a:pPr/>
              <a:t>14</a:t>
            </a:fld>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2453" y="1749213"/>
            <a:ext cx="5852160" cy="3901440"/>
          </a:xfrm>
          <a:prstGeom prst="rect">
            <a:avLst/>
          </a:prstGeom>
        </p:spPr>
      </p:pic>
    </p:spTree>
    <p:extLst>
      <p:ext uri="{BB962C8B-B14F-4D97-AF65-F5344CB8AC3E}">
        <p14:creationId xmlns:p14="http://schemas.microsoft.com/office/powerpoint/2010/main" val="42187582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The “right price” is the value-based price</a:t>
            </a:r>
          </a:p>
        </p:txBody>
      </p:sp>
      <p:sp>
        <p:nvSpPr>
          <p:cNvPr id="4" name="Footer Placeholder 3"/>
          <p:cNvSpPr>
            <a:spLocks noGrp="1"/>
          </p:cNvSpPr>
          <p:nvPr>
            <p:ph type="ftr" sz="quarter" idx="13"/>
          </p:nvPr>
        </p:nvSpPr>
        <p:spPr/>
        <p:txBody>
          <a:bodyPr/>
          <a:lstStyle/>
          <a:p>
            <a:r>
              <a:rPr lang="en-US" dirty="0"/>
              <a:t>© Tufts Medicine 2022</a:t>
            </a:r>
          </a:p>
        </p:txBody>
      </p:sp>
      <p:sp>
        <p:nvSpPr>
          <p:cNvPr id="5" name="Slide Number Placeholder 4"/>
          <p:cNvSpPr>
            <a:spLocks noGrp="1"/>
          </p:cNvSpPr>
          <p:nvPr>
            <p:ph type="sldNum" sz="quarter" idx="14"/>
          </p:nvPr>
        </p:nvSpPr>
        <p:spPr/>
        <p:txBody>
          <a:bodyPr/>
          <a:lstStyle/>
          <a:p>
            <a:fld id="{63DCA5C9-2E11-4C67-86EB-AE1DE127DC64}" type="slidenum">
              <a:rPr lang="en-US" smtClean="0"/>
              <a:pPr/>
              <a:t>15</a:t>
            </a:fld>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8835" y="1441450"/>
            <a:ext cx="3201311" cy="4815417"/>
          </a:xfrm>
          <a:prstGeom prst="rect">
            <a:avLst/>
          </a:prstGeom>
        </p:spPr>
      </p:pic>
    </p:spTree>
    <p:extLst>
      <p:ext uri="{BB962C8B-B14F-4D97-AF65-F5344CB8AC3E}">
        <p14:creationId xmlns:p14="http://schemas.microsoft.com/office/powerpoint/2010/main" val="2266968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Decision-making thresholds</a:t>
            </a:r>
          </a:p>
        </p:txBody>
      </p:sp>
      <p:sp>
        <p:nvSpPr>
          <p:cNvPr id="4" name="Footer Placeholder 3"/>
          <p:cNvSpPr>
            <a:spLocks noGrp="1"/>
          </p:cNvSpPr>
          <p:nvPr>
            <p:ph type="ftr" sz="quarter" idx="13"/>
          </p:nvPr>
        </p:nvSpPr>
        <p:spPr/>
        <p:txBody>
          <a:bodyPr/>
          <a:lstStyle/>
          <a:p>
            <a:r>
              <a:rPr lang="en-US" dirty="0"/>
              <a:t>© Tufts Medicine 2022</a:t>
            </a:r>
          </a:p>
        </p:txBody>
      </p:sp>
      <p:sp>
        <p:nvSpPr>
          <p:cNvPr id="5" name="Slide Number Placeholder 4"/>
          <p:cNvSpPr>
            <a:spLocks noGrp="1"/>
          </p:cNvSpPr>
          <p:nvPr>
            <p:ph type="sldNum" sz="quarter" idx="14"/>
          </p:nvPr>
        </p:nvSpPr>
        <p:spPr/>
        <p:txBody>
          <a:bodyPr/>
          <a:lstStyle/>
          <a:p>
            <a:fld id="{63DCA5C9-2E11-4C67-86EB-AE1DE127DC64}" type="slidenum">
              <a:rPr lang="en-US" smtClean="0"/>
              <a:pPr/>
              <a:t>16</a:t>
            </a:fld>
            <a:endParaRPr lang="en-US" dirty="0"/>
          </a:p>
        </p:txBody>
      </p:sp>
      <p:pic>
        <p:nvPicPr>
          <p:cNvPr id="9" name="Picture 8"/>
          <p:cNvPicPr>
            <a:picLocks noChangeAspect="1"/>
          </p:cNvPicPr>
          <p:nvPr/>
        </p:nvPicPr>
        <p:blipFill>
          <a:blip r:embed="rId2"/>
          <a:stretch>
            <a:fillRect/>
          </a:stretch>
        </p:blipFill>
        <p:spPr>
          <a:xfrm>
            <a:off x="2260599" y="1413573"/>
            <a:ext cx="8443205" cy="4750161"/>
          </a:xfrm>
          <a:prstGeom prst="rect">
            <a:avLst/>
          </a:prstGeom>
        </p:spPr>
      </p:pic>
      <p:sp>
        <p:nvSpPr>
          <p:cNvPr id="10" name="Oval 9"/>
          <p:cNvSpPr/>
          <p:nvPr/>
        </p:nvSpPr>
        <p:spPr bwMode="auto">
          <a:xfrm>
            <a:off x="7027333" y="4072467"/>
            <a:ext cx="507999" cy="372533"/>
          </a:xfrm>
          <a:prstGeom prst="ellipse">
            <a:avLst/>
          </a:prstGeom>
          <a:noFill/>
          <a:ln w="28575"/>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i="0" dirty="0">
              <a:solidFill>
                <a:schemeClr val="bg1"/>
              </a:solidFill>
              <a:latin typeface="+mn-lt"/>
              <a:ea typeface="Roboto" panose="02000000000000000000" pitchFamily="2" charset="0"/>
              <a:cs typeface="Roboto" panose="02000000000000000000" pitchFamily="2" charset="0"/>
            </a:endParaRPr>
          </a:p>
        </p:txBody>
      </p:sp>
      <p:sp>
        <p:nvSpPr>
          <p:cNvPr id="11" name="Oval 10"/>
          <p:cNvSpPr/>
          <p:nvPr/>
        </p:nvSpPr>
        <p:spPr bwMode="auto">
          <a:xfrm>
            <a:off x="7137400" y="2048934"/>
            <a:ext cx="931333" cy="558799"/>
          </a:xfrm>
          <a:prstGeom prst="ellipse">
            <a:avLst/>
          </a:prstGeom>
          <a:noFill/>
          <a:ln w="28575"/>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i="0" dirty="0">
              <a:solidFill>
                <a:schemeClr val="bg1"/>
              </a:solidFill>
              <a:latin typeface="+mn-lt"/>
              <a:ea typeface="Roboto" panose="02000000000000000000" pitchFamily="2" charset="0"/>
              <a:cs typeface="Roboto" panose="02000000000000000000" pitchFamily="2" charset="0"/>
            </a:endParaRPr>
          </a:p>
        </p:txBody>
      </p:sp>
      <p:sp>
        <p:nvSpPr>
          <p:cNvPr id="12" name="Oval 11"/>
          <p:cNvSpPr/>
          <p:nvPr/>
        </p:nvSpPr>
        <p:spPr bwMode="auto">
          <a:xfrm>
            <a:off x="6095207" y="4741333"/>
            <a:ext cx="1304660" cy="440267"/>
          </a:xfrm>
          <a:prstGeom prst="ellipse">
            <a:avLst/>
          </a:prstGeom>
          <a:noFill/>
          <a:ln w="28575"/>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i="0" dirty="0">
              <a:solidFill>
                <a:schemeClr val="bg1"/>
              </a:solidFill>
              <a:latin typeface="+mn-lt"/>
              <a:ea typeface="Roboto" panose="02000000000000000000" pitchFamily="2" charset="0"/>
              <a:cs typeface="Roboto" panose="02000000000000000000" pitchFamily="2" charset="0"/>
            </a:endParaRPr>
          </a:p>
        </p:txBody>
      </p:sp>
      <p:sp>
        <p:nvSpPr>
          <p:cNvPr id="13" name="TextBox 12"/>
          <p:cNvSpPr txBox="1"/>
          <p:nvPr/>
        </p:nvSpPr>
        <p:spPr>
          <a:xfrm>
            <a:off x="1574800" y="6163734"/>
            <a:ext cx="5748867" cy="304799"/>
          </a:xfrm>
          <a:prstGeom prst="rect">
            <a:avLst/>
          </a:prstGeom>
          <a:noFill/>
        </p:spPr>
        <p:txBody>
          <a:bodyPr wrap="square" lIns="0" tIns="0" rIns="0" bIns="0" rtlCol="0">
            <a:normAutofit fontScale="47500" lnSpcReduction="20000"/>
          </a:bodyPr>
          <a:lstStyle/>
          <a:p>
            <a:pPr indent="-3657600">
              <a:spcAft>
                <a:spcPts val="600"/>
              </a:spcAft>
            </a:pPr>
            <a:r>
              <a:rPr lang="en-US" dirty="0"/>
              <a:t>Source:  Cameron D, et al. Global Health Action 2018</a:t>
            </a:r>
          </a:p>
          <a:p>
            <a:pPr indent="-3657600">
              <a:spcAft>
                <a:spcPts val="600"/>
              </a:spcAft>
            </a:pPr>
            <a:r>
              <a:rPr lang="en-US" sz="1800" b="0" i="0" dirty="0">
                <a:solidFill>
                  <a:schemeClr val="tx2"/>
                </a:solidFill>
                <a:latin typeface="+mn-lt"/>
                <a:ea typeface="Roboto" panose="02000000000000000000" pitchFamily="2" charset="0"/>
                <a:cs typeface="Times New Roman" panose="02020603050405020304" pitchFamily="18" charset="0"/>
              </a:rPr>
              <a:t>DOI: </a:t>
            </a:r>
            <a:r>
              <a:rPr lang="en-US" u="sng" dirty="0">
                <a:hlinkClick r:id="rId3"/>
              </a:rPr>
              <a:t>10.1080/16549716.2018.1447828</a:t>
            </a:r>
            <a:endParaRPr lang="en-US" sz="1800" b="0" i="0" dirty="0">
              <a:solidFill>
                <a:schemeClr val="tx2"/>
              </a:solidFill>
              <a:latin typeface="+mn-lt"/>
              <a:ea typeface="Roboto" panose="02000000000000000000" pitchFamily="2" charset="0"/>
              <a:cs typeface="Times New Roman" panose="02020603050405020304" pitchFamily="18" charset="0"/>
            </a:endParaRPr>
          </a:p>
        </p:txBody>
      </p:sp>
    </p:spTree>
    <p:extLst>
      <p:ext uri="{BB962C8B-B14F-4D97-AF65-F5344CB8AC3E}">
        <p14:creationId xmlns:p14="http://schemas.microsoft.com/office/powerpoint/2010/main" val="1743063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5704C55-95F9-5F4F-8A2A-A449EACF40E9}"/>
              </a:ext>
            </a:extLst>
          </p:cNvPr>
          <p:cNvSpPr>
            <a:spLocks noGrp="1"/>
          </p:cNvSpPr>
          <p:nvPr>
            <p:ph sz="quarter" idx="12"/>
          </p:nvPr>
        </p:nvSpPr>
        <p:spPr>
          <a:xfrm>
            <a:off x="1479550" y="1581149"/>
            <a:ext cx="10250488" cy="4822825"/>
          </a:xfrm>
        </p:spPr>
        <p:txBody>
          <a:bodyPr/>
          <a:lstStyle/>
          <a:p>
            <a:pPr marL="285750" indent="-285750">
              <a:buFont typeface="Arial" panose="020B0604020202020204" pitchFamily="34" charset="0"/>
              <a:buChar char="•"/>
            </a:pPr>
            <a:r>
              <a:rPr lang="en-US" sz="2400" dirty="0"/>
              <a:t>Pneumococcal Conjugate Vaccine (PCV) in the Philippines</a:t>
            </a:r>
          </a:p>
        </p:txBody>
      </p:sp>
      <p:sp>
        <p:nvSpPr>
          <p:cNvPr id="6" name="Title 5">
            <a:extLst>
              <a:ext uri="{FF2B5EF4-FFF2-40B4-BE49-F238E27FC236}">
                <a16:creationId xmlns:a16="http://schemas.microsoft.com/office/drawing/2014/main" id="{997848A2-2D62-B74F-9086-A62AD926A041}"/>
              </a:ext>
            </a:extLst>
          </p:cNvPr>
          <p:cNvSpPr>
            <a:spLocks noGrp="1"/>
          </p:cNvSpPr>
          <p:nvPr>
            <p:ph type="title"/>
          </p:nvPr>
        </p:nvSpPr>
        <p:spPr>
          <a:xfrm>
            <a:off x="1479550" y="454025"/>
            <a:ext cx="10247312" cy="802555"/>
          </a:xfrm>
        </p:spPr>
        <p:txBody>
          <a:bodyPr/>
          <a:lstStyle/>
          <a:p>
            <a:r>
              <a:rPr lang="en-US" dirty="0"/>
              <a:t>Is One Analysis Enough for an Entire Country?</a:t>
            </a:r>
          </a:p>
        </p:txBody>
      </p:sp>
      <p:sp>
        <p:nvSpPr>
          <p:cNvPr id="3" name="Slide Number Placeholder 2">
            <a:extLst>
              <a:ext uri="{FF2B5EF4-FFF2-40B4-BE49-F238E27FC236}">
                <a16:creationId xmlns:a16="http://schemas.microsoft.com/office/drawing/2014/main" id="{7852B768-F5AB-6644-BFBF-27BC9ED3AF0E}"/>
              </a:ext>
            </a:extLst>
          </p:cNvPr>
          <p:cNvSpPr>
            <a:spLocks noGrp="1"/>
          </p:cNvSpPr>
          <p:nvPr>
            <p:ph type="sldNum" sz="quarter" idx="14"/>
          </p:nvPr>
        </p:nvSpPr>
        <p:spPr>
          <a:xfrm>
            <a:off x="283029" y="6556375"/>
            <a:ext cx="446314" cy="149151"/>
          </a:xfrm>
        </p:spPr>
        <p:txBody>
          <a:bodyPr/>
          <a:lstStyle/>
          <a:p>
            <a:pPr lvl="8"/>
            <a:fld id="{63DCA5C9-2E11-4C67-86EB-AE1DE127DC64}" type="slidenum">
              <a:rPr lang="en-US" smtClean="0"/>
              <a:pPr lvl="8"/>
              <a:t>17</a:t>
            </a:fld>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4047417369"/>
              </p:ext>
            </p:extLst>
          </p:nvPr>
        </p:nvGraphicFramePr>
        <p:xfrm>
          <a:off x="2004868" y="2937185"/>
          <a:ext cx="9023017" cy="2556834"/>
        </p:xfrm>
        <a:graphic>
          <a:graphicData uri="http://schemas.openxmlformats.org/drawingml/2006/table">
            <a:tbl>
              <a:tblPr firstRow="1" bandRow="1">
                <a:tableStyleId>{5C22544A-7EE6-4342-B048-85BDC9FD1C3A}</a:tableStyleId>
              </a:tblPr>
              <a:tblGrid>
                <a:gridCol w="3583614">
                  <a:extLst>
                    <a:ext uri="{9D8B030D-6E8A-4147-A177-3AD203B41FA5}">
                      <a16:colId xmlns:a16="http://schemas.microsoft.com/office/drawing/2014/main" val="20000"/>
                    </a:ext>
                  </a:extLst>
                </a:gridCol>
                <a:gridCol w="2727288">
                  <a:extLst>
                    <a:ext uri="{9D8B030D-6E8A-4147-A177-3AD203B41FA5}">
                      <a16:colId xmlns:a16="http://schemas.microsoft.com/office/drawing/2014/main" val="20001"/>
                    </a:ext>
                  </a:extLst>
                </a:gridCol>
                <a:gridCol w="2712115">
                  <a:extLst>
                    <a:ext uri="{9D8B030D-6E8A-4147-A177-3AD203B41FA5}">
                      <a16:colId xmlns:a16="http://schemas.microsoft.com/office/drawing/2014/main" val="20002"/>
                    </a:ext>
                  </a:extLst>
                </a:gridCol>
              </a:tblGrid>
              <a:tr h="852278">
                <a:tc>
                  <a:txBody>
                    <a:bodyPr/>
                    <a:lstStyle/>
                    <a:p>
                      <a:r>
                        <a:rPr lang="en-US" sz="1800" dirty="0"/>
                        <a:t>Group</a:t>
                      </a:r>
                    </a:p>
                  </a:txBody>
                  <a:tcPr/>
                </a:tc>
                <a:tc>
                  <a:txBody>
                    <a:bodyPr/>
                    <a:lstStyle/>
                    <a:p>
                      <a:pPr algn="ctr"/>
                      <a:r>
                        <a:rPr lang="en-US" sz="1800" dirty="0"/>
                        <a:t>Vaccine A</a:t>
                      </a:r>
                    </a:p>
                    <a:p>
                      <a:pPr algn="ctr"/>
                      <a:r>
                        <a:rPr lang="en-US" sz="1800" dirty="0"/>
                        <a:t>15%</a:t>
                      </a:r>
                      <a:r>
                        <a:rPr lang="en-US" sz="1800" baseline="0" dirty="0"/>
                        <a:t> less effective</a:t>
                      </a:r>
                      <a:endParaRPr lang="en-US" sz="1800" dirty="0"/>
                    </a:p>
                  </a:txBody>
                  <a:tcPr/>
                </a:tc>
                <a:tc>
                  <a:txBody>
                    <a:bodyPr/>
                    <a:lstStyle/>
                    <a:p>
                      <a:pPr algn="ctr"/>
                      <a:r>
                        <a:rPr lang="en-US" sz="1800" dirty="0"/>
                        <a:t>Vaccine B</a:t>
                      </a:r>
                    </a:p>
                    <a:p>
                      <a:pPr algn="ctr"/>
                      <a:r>
                        <a:rPr lang="en-US" sz="1800" dirty="0"/>
                        <a:t>40% more expensive</a:t>
                      </a:r>
                    </a:p>
                  </a:txBody>
                  <a:tcPr/>
                </a:tc>
                <a:extLst>
                  <a:ext uri="{0D108BD9-81ED-4DB2-BD59-A6C34878D82A}">
                    <a16:rowId xmlns:a16="http://schemas.microsoft.com/office/drawing/2014/main" val="10000"/>
                  </a:ext>
                </a:extLst>
              </a:tr>
              <a:tr h="852278">
                <a:tc>
                  <a:txBody>
                    <a:bodyPr/>
                    <a:lstStyle/>
                    <a:p>
                      <a:r>
                        <a:rPr lang="en-US" sz="1800" b="1" dirty="0">
                          <a:solidFill>
                            <a:schemeClr val="bg2">
                              <a:lumMod val="10000"/>
                            </a:schemeClr>
                          </a:solidFill>
                        </a:rPr>
                        <a:t>Patients/Citizens</a:t>
                      </a:r>
                    </a:p>
                    <a:p>
                      <a:endParaRPr lang="en-US" sz="1800" b="1" dirty="0">
                        <a:solidFill>
                          <a:schemeClr val="bg2">
                            <a:lumMod val="10000"/>
                          </a:schemeClr>
                        </a:solidFill>
                      </a:endParaRPr>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0001"/>
                  </a:ext>
                </a:extLst>
              </a:tr>
              <a:tr h="852278">
                <a:tc>
                  <a:txBody>
                    <a:bodyPr/>
                    <a:lstStyle/>
                    <a:p>
                      <a:r>
                        <a:rPr lang="en-US" sz="1800" b="1" i="0" dirty="0">
                          <a:solidFill>
                            <a:schemeClr val="bg2">
                              <a:lumMod val="10000"/>
                            </a:schemeClr>
                          </a:solidFill>
                        </a:rPr>
                        <a:t>Marginalized Communities</a:t>
                      </a:r>
                    </a:p>
                    <a:p>
                      <a:endParaRPr lang="en-US" sz="1800" b="1" i="0" dirty="0">
                        <a:solidFill>
                          <a:schemeClr val="bg2">
                            <a:lumMod val="10000"/>
                          </a:schemeClr>
                        </a:solidFill>
                      </a:endParaRPr>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0002"/>
                  </a:ext>
                </a:extLst>
              </a:tr>
            </a:tbl>
          </a:graphicData>
        </a:graphic>
      </p:graphicFrame>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42361" y="3891201"/>
            <a:ext cx="632969" cy="640080"/>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86977" y="3879520"/>
            <a:ext cx="640080" cy="647271"/>
          </a:xfrm>
          <a:prstGeom prst="rect">
            <a:avLst/>
          </a:prstGeom>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54069" y="4740299"/>
            <a:ext cx="632969" cy="640080"/>
          </a:xfrm>
          <a:prstGeom prst="rect">
            <a:avLst/>
          </a:prstGeom>
        </p:spPr>
      </p:pic>
      <p:sp>
        <p:nvSpPr>
          <p:cNvPr id="14" name="TextBox 13"/>
          <p:cNvSpPr txBox="1"/>
          <p:nvPr/>
        </p:nvSpPr>
        <p:spPr>
          <a:xfrm>
            <a:off x="1398306" y="6397749"/>
            <a:ext cx="11963400" cy="307777"/>
          </a:xfrm>
          <a:prstGeom prst="rect">
            <a:avLst/>
          </a:prstGeom>
          <a:noFill/>
        </p:spPr>
        <p:txBody>
          <a:bodyPr wrap="square" rtlCol="0">
            <a:spAutoFit/>
          </a:bodyPr>
          <a:lstStyle/>
          <a:p>
            <a:r>
              <a:rPr lang="en-US" sz="1400" dirty="0">
                <a:hlinkClick r:id="rId5"/>
              </a:rPr>
              <a:t>https://hta.doh.gov.ph/2020/10/26/reassessment-of-10-versus-13-valent-pneumococcal-conjugate-vaccines-pcv-in-the-philippines/</a:t>
            </a:r>
            <a:r>
              <a:rPr lang="en-US" sz="1400" dirty="0"/>
              <a:t> </a:t>
            </a:r>
          </a:p>
        </p:txBody>
      </p:sp>
      <p:sp>
        <p:nvSpPr>
          <p:cNvPr id="15" name="TextBox 14"/>
          <p:cNvSpPr txBox="1"/>
          <p:nvPr/>
        </p:nvSpPr>
        <p:spPr>
          <a:xfrm rot="1433926">
            <a:off x="6908299" y="4440146"/>
            <a:ext cx="3627782" cy="954107"/>
          </a:xfrm>
          <a:prstGeom prst="rect">
            <a:avLst/>
          </a:prstGeom>
          <a:noFill/>
          <a:ln w="57150">
            <a:solidFill>
              <a:srgbClr val="C00000"/>
            </a:solidFill>
          </a:ln>
          <a:effectLst>
            <a:outerShdw blurRad="50800" dist="38100" dir="5400000" algn="t" rotWithShape="0">
              <a:prstClr val="black">
                <a:alpha val="40000"/>
              </a:prstClr>
            </a:outerShdw>
          </a:effectLst>
        </p:spPr>
        <p:txBody>
          <a:bodyPr wrap="square" rtlCol="0">
            <a:spAutoFit/>
          </a:bodyPr>
          <a:lstStyle/>
          <a:p>
            <a:pPr algn="ctr"/>
            <a:r>
              <a:rPr lang="en-US" sz="2800" b="1" dirty="0">
                <a:solidFill>
                  <a:srgbClr val="C00000"/>
                </a:solidFill>
                <a:latin typeface="Britannic Bold" panose="020B0903060703020204" pitchFamily="34" charset="0"/>
              </a:rPr>
              <a:t>RECOMMENDED:</a:t>
            </a:r>
          </a:p>
          <a:p>
            <a:pPr algn="ctr"/>
            <a:r>
              <a:rPr lang="en-US" sz="2800" b="1" dirty="0">
                <a:solidFill>
                  <a:srgbClr val="C00000"/>
                </a:solidFill>
                <a:latin typeface="Britannic Bold" panose="020B0903060703020204" pitchFamily="34" charset="0"/>
              </a:rPr>
              <a:t>Vaccine A</a:t>
            </a:r>
          </a:p>
        </p:txBody>
      </p:sp>
      <p:sp>
        <p:nvSpPr>
          <p:cNvPr id="16" name="TextBox 15"/>
          <p:cNvSpPr txBox="1"/>
          <p:nvPr/>
        </p:nvSpPr>
        <p:spPr>
          <a:xfrm>
            <a:off x="3800820" y="2451795"/>
            <a:ext cx="5431315" cy="461665"/>
          </a:xfrm>
          <a:prstGeom prst="rect">
            <a:avLst/>
          </a:prstGeom>
          <a:noFill/>
        </p:spPr>
        <p:txBody>
          <a:bodyPr wrap="square" rtlCol="0">
            <a:spAutoFit/>
          </a:bodyPr>
          <a:lstStyle/>
          <a:p>
            <a:pPr algn="ctr"/>
            <a:r>
              <a:rPr lang="en-US" sz="2400" b="1" i="1" dirty="0">
                <a:solidFill>
                  <a:schemeClr val="tx1">
                    <a:lumMod val="50000"/>
                  </a:schemeClr>
                </a:solidFill>
              </a:rPr>
              <a:t>Stakeholder Preferences</a:t>
            </a:r>
          </a:p>
        </p:txBody>
      </p:sp>
      <p:sp>
        <p:nvSpPr>
          <p:cNvPr id="17" name="Footer Placeholder 1">
            <a:extLst>
              <a:ext uri="{FF2B5EF4-FFF2-40B4-BE49-F238E27FC236}">
                <a16:creationId xmlns:a16="http://schemas.microsoft.com/office/drawing/2014/main" id="{C473C275-CCBB-6644-817B-8CB83F710850}"/>
              </a:ext>
            </a:extLst>
          </p:cNvPr>
          <p:cNvSpPr>
            <a:spLocks noGrp="1"/>
          </p:cNvSpPr>
          <p:nvPr>
            <p:ph type="ftr" sz="quarter" idx="13"/>
          </p:nvPr>
        </p:nvSpPr>
        <p:spPr>
          <a:xfrm>
            <a:off x="1479550" y="6654194"/>
            <a:ext cx="6761163" cy="148697"/>
          </a:xfrm>
        </p:spPr>
        <p:txBody>
          <a:bodyPr/>
          <a:lstStyle/>
          <a:p>
            <a:r>
              <a:rPr lang="en-US" dirty="0"/>
              <a:t>© Tufts Medicine 2022</a:t>
            </a:r>
          </a:p>
        </p:txBody>
      </p:sp>
    </p:spTree>
    <p:extLst>
      <p:ext uri="{BB962C8B-B14F-4D97-AF65-F5344CB8AC3E}">
        <p14:creationId xmlns:p14="http://schemas.microsoft.com/office/powerpoint/2010/main" val="48980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xit" presetSubtype="0" fill="hold" nodeType="clickEffect">
                                  <p:stCondLst>
                                    <p:cond delay="0"/>
                                  </p:stCondLst>
                                  <p:childTnLst>
                                    <p:set>
                                      <p:cBhvr>
                                        <p:cTn id="29" dur="1" fill="hold">
                                          <p:stCondLst>
                                            <p:cond delay="0"/>
                                          </p:stCondLst>
                                        </p:cTn>
                                        <p:tgtEl>
                                          <p:spTgt spid="11"/>
                                        </p:tgtEl>
                                        <p:attrNameLst>
                                          <p:attrName>style.visibility</p:attrName>
                                        </p:attrNameLst>
                                      </p:cBhvr>
                                      <p:to>
                                        <p:strVal val="hidden"/>
                                      </p:to>
                                    </p:set>
                                  </p:childTnLst>
                                </p:cTn>
                              </p:par>
                              <p:par>
                                <p:cTn id="30" presetID="10" presetClass="entr" presetSubtype="0" fill="hold"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45" presetClass="entr" presetSubtype="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2000"/>
                                        <p:tgtEl>
                                          <p:spTgt spid="15"/>
                                        </p:tgtEl>
                                      </p:cBhvr>
                                    </p:animEffect>
                                    <p:anim calcmode="lin" valueType="num">
                                      <p:cBhvr>
                                        <p:cTn id="43" dur="2000" fill="hold"/>
                                        <p:tgtEl>
                                          <p:spTgt spid="15"/>
                                        </p:tgtEl>
                                        <p:attrNameLst>
                                          <p:attrName>ppt_w</p:attrName>
                                        </p:attrNameLst>
                                      </p:cBhvr>
                                      <p:tavLst>
                                        <p:tav tm="0" fmla="#ppt_w*sin(2.5*pi*$)">
                                          <p:val>
                                            <p:fltVal val="0"/>
                                          </p:val>
                                        </p:tav>
                                        <p:tav tm="100000">
                                          <p:val>
                                            <p:fltVal val="1"/>
                                          </p:val>
                                        </p:tav>
                                      </p:tavLst>
                                    </p:anim>
                                    <p:anim calcmode="lin" valueType="num">
                                      <p:cBhvr>
                                        <p:cTn id="44" dur="2000" fill="hold"/>
                                        <p:tgtEl>
                                          <p:spTgt spid="1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14" grpId="0"/>
      <p:bldP spid="15" grpId="0" animBg="1"/>
      <p:bldP spid="1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C62B648-4DE9-0841-B311-DF1DE2D8AEEC}"/>
              </a:ext>
            </a:extLst>
          </p:cNvPr>
          <p:cNvSpPr>
            <a:spLocks noGrp="1"/>
          </p:cNvSpPr>
          <p:nvPr>
            <p:ph type="ftr" sz="quarter" idx="10"/>
          </p:nvPr>
        </p:nvSpPr>
        <p:spPr/>
        <p:txBody>
          <a:bodyPr/>
          <a:lstStyle/>
          <a:p>
            <a:pPr lvl="8"/>
            <a:r>
              <a:rPr lang="en-US" dirty="0">
                <a:solidFill>
                  <a:srgbClr val="FFFFFF"/>
                </a:solidFill>
              </a:rPr>
              <a:t>© Tufts Medicine 2022</a:t>
            </a:r>
          </a:p>
        </p:txBody>
      </p:sp>
      <p:sp>
        <p:nvSpPr>
          <p:cNvPr id="4" name="Slide Number Placeholder 3">
            <a:extLst>
              <a:ext uri="{FF2B5EF4-FFF2-40B4-BE49-F238E27FC236}">
                <a16:creationId xmlns:a16="http://schemas.microsoft.com/office/drawing/2014/main" id="{01952430-9085-2546-B3CB-25845594C63F}"/>
              </a:ext>
            </a:extLst>
          </p:cNvPr>
          <p:cNvSpPr>
            <a:spLocks noGrp="1"/>
          </p:cNvSpPr>
          <p:nvPr>
            <p:ph type="sldNum" sz="quarter" idx="11"/>
          </p:nvPr>
        </p:nvSpPr>
        <p:spPr/>
        <p:txBody>
          <a:bodyPr/>
          <a:lstStyle/>
          <a:p>
            <a:pPr lvl="8"/>
            <a:fld id="{63DCA5C9-2E11-4C67-86EB-AE1DE127DC64}" type="slidenum">
              <a:rPr lang="en-US" smtClean="0">
                <a:solidFill>
                  <a:srgbClr val="FFFFFF"/>
                </a:solidFill>
              </a:rPr>
              <a:pPr lvl="8"/>
              <a:t>18</a:t>
            </a:fld>
            <a:endParaRPr lang="en-US" dirty="0">
              <a:solidFill>
                <a:srgbClr val="FFFFFF"/>
              </a:solidFill>
            </a:endParaRPr>
          </a:p>
        </p:txBody>
      </p:sp>
      <p:sp>
        <p:nvSpPr>
          <p:cNvPr id="2" name="Title 1">
            <a:extLst>
              <a:ext uri="{FF2B5EF4-FFF2-40B4-BE49-F238E27FC236}">
                <a16:creationId xmlns:a16="http://schemas.microsoft.com/office/drawing/2014/main" id="{2E8FB03E-6B34-5D44-90B5-25A00CED0DEA}"/>
              </a:ext>
            </a:extLst>
          </p:cNvPr>
          <p:cNvSpPr>
            <a:spLocks noGrp="1"/>
          </p:cNvSpPr>
          <p:nvPr>
            <p:ph type="title"/>
          </p:nvPr>
        </p:nvSpPr>
        <p:spPr/>
        <p:txBody>
          <a:bodyPr/>
          <a:lstStyle/>
          <a:p>
            <a:r>
              <a:rPr lang="en-US" dirty="0"/>
              <a:t>Value-based Pricing in LMICs:</a:t>
            </a:r>
            <a:br>
              <a:rPr lang="en-US" dirty="0"/>
            </a:br>
            <a:r>
              <a:rPr lang="en-US" dirty="0"/>
              <a:t>History and Considerations</a:t>
            </a:r>
          </a:p>
        </p:txBody>
      </p:sp>
    </p:spTree>
    <p:extLst>
      <p:ext uri="{BB962C8B-B14F-4D97-AF65-F5344CB8AC3E}">
        <p14:creationId xmlns:p14="http://schemas.microsoft.com/office/powerpoint/2010/main" val="28639950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5704C55-95F9-5F4F-8A2A-A449EACF40E9}"/>
              </a:ext>
            </a:extLst>
          </p:cNvPr>
          <p:cNvSpPr>
            <a:spLocks noGrp="1"/>
          </p:cNvSpPr>
          <p:nvPr>
            <p:ph sz="quarter" idx="12"/>
          </p:nvPr>
        </p:nvSpPr>
        <p:spPr>
          <a:xfrm>
            <a:off x="1479550" y="1581149"/>
            <a:ext cx="10250488" cy="4822825"/>
          </a:xfrm>
        </p:spPr>
        <p:txBody>
          <a:bodyPr/>
          <a:lstStyle/>
          <a:p>
            <a:pPr marL="285750" indent="-285750">
              <a:buFont typeface="Arial" panose="020B0604020202020204" pitchFamily="34" charset="0"/>
              <a:buChar char="•"/>
            </a:pPr>
            <a:r>
              <a:rPr lang="en-US" sz="2400" dirty="0"/>
              <a:t>Benefit package design/redesign</a:t>
            </a:r>
          </a:p>
          <a:p>
            <a:pPr marL="285750" indent="-285750">
              <a:buFont typeface="Arial" panose="020B0604020202020204" pitchFamily="34" charset="0"/>
              <a:buChar char="•"/>
            </a:pPr>
            <a:r>
              <a:rPr lang="en-US" sz="2400" dirty="0"/>
              <a:t>Adoption of individual technologies</a:t>
            </a:r>
          </a:p>
          <a:p>
            <a:pPr marL="854075" lvl="3"/>
            <a:endParaRPr lang="en-US" sz="2200" dirty="0"/>
          </a:p>
          <a:p>
            <a:pPr marL="854075" lvl="3"/>
            <a:endParaRPr lang="en-US" sz="2200" dirty="0"/>
          </a:p>
        </p:txBody>
      </p:sp>
      <p:sp>
        <p:nvSpPr>
          <p:cNvPr id="6" name="Title 5">
            <a:extLst>
              <a:ext uri="{FF2B5EF4-FFF2-40B4-BE49-F238E27FC236}">
                <a16:creationId xmlns:a16="http://schemas.microsoft.com/office/drawing/2014/main" id="{997848A2-2D62-B74F-9086-A62AD926A041}"/>
              </a:ext>
            </a:extLst>
          </p:cNvPr>
          <p:cNvSpPr>
            <a:spLocks noGrp="1"/>
          </p:cNvSpPr>
          <p:nvPr>
            <p:ph type="title"/>
          </p:nvPr>
        </p:nvSpPr>
        <p:spPr>
          <a:xfrm>
            <a:off x="1479550" y="454025"/>
            <a:ext cx="10247312" cy="802555"/>
          </a:xfrm>
        </p:spPr>
        <p:txBody>
          <a:bodyPr/>
          <a:lstStyle/>
          <a:p>
            <a:r>
              <a:rPr lang="en-US" dirty="0"/>
              <a:t>Value Assessment in LMICs</a:t>
            </a:r>
          </a:p>
        </p:txBody>
      </p:sp>
      <p:sp>
        <p:nvSpPr>
          <p:cNvPr id="3" name="Slide Number Placeholder 2">
            <a:extLst>
              <a:ext uri="{FF2B5EF4-FFF2-40B4-BE49-F238E27FC236}">
                <a16:creationId xmlns:a16="http://schemas.microsoft.com/office/drawing/2014/main" id="{7852B768-F5AB-6644-BFBF-27BC9ED3AF0E}"/>
              </a:ext>
            </a:extLst>
          </p:cNvPr>
          <p:cNvSpPr>
            <a:spLocks noGrp="1"/>
          </p:cNvSpPr>
          <p:nvPr>
            <p:ph type="sldNum" sz="quarter" idx="14"/>
          </p:nvPr>
        </p:nvSpPr>
        <p:spPr>
          <a:xfrm>
            <a:off x="283029" y="6556375"/>
            <a:ext cx="446314" cy="149151"/>
          </a:xfrm>
        </p:spPr>
        <p:txBody>
          <a:bodyPr/>
          <a:lstStyle/>
          <a:p>
            <a:pPr lvl="8"/>
            <a:fld id="{63DCA5C9-2E11-4C67-86EB-AE1DE127DC64}" type="slidenum">
              <a:rPr lang="en-US" smtClean="0"/>
              <a:pPr lvl="8"/>
              <a:t>19</a:t>
            </a:fld>
            <a:endParaRPr lang="en-US" dirty="0"/>
          </a:p>
        </p:txBody>
      </p:sp>
      <p:sp>
        <p:nvSpPr>
          <p:cNvPr id="17" name="Footer Placeholder 1">
            <a:extLst>
              <a:ext uri="{FF2B5EF4-FFF2-40B4-BE49-F238E27FC236}">
                <a16:creationId xmlns:a16="http://schemas.microsoft.com/office/drawing/2014/main" id="{C473C275-CCBB-6644-817B-8CB83F710850}"/>
              </a:ext>
            </a:extLst>
          </p:cNvPr>
          <p:cNvSpPr>
            <a:spLocks noGrp="1"/>
          </p:cNvSpPr>
          <p:nvPr>
            <p:ph type="ftr" sz="quarter" idx="13"/>
          </p:nvPr>
        </p:nvSpPr>
        <p:spPr>
          <a:xfrm>
            <a:off x="1479550" y="6654194"/>
            <a:ext cx="6761163" cy="148697"/>
          </a:xfrm>
        </p:spPr>
        <p:txBody>
          <a:bodyPr/>
          <a:lstStyle/>
          <a:p>
            <a:r>
              <a:rPr lang="en-US" dirty="0"/>
              <a:t>© Tufts Medicine 2022</a:t>
            </a:r>
          </a:p>
        </p:txBody>
      </p:sp>
    </p:spTree>
    <p:extLst>
      <p:ext uri="{BB962C8B-B14F-4D97-AF65-F5344CB8AC3E}">
        <p14:creationId xmlns:p14="http://schemas.microsoft.com/office/powerpoint/2010/main" val="1136416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5704C55-95F9-5F4F-8A2A-A449EACF40E9}"/>
              </a:ext>
            </a:extLst>
          </p:cNvPr>
          <p:cNvSpPr>
            <a:spLocks noGrp="1"/>
          </p:cNvSpPr>
          <p:nvPr>
            <p:ph sz="quarter" idx="12"/>
          </p:nvPr>
        </p:nvSpPr>
        <p:spPr>
          <a:xfrm>
            <a:off x="1479550" y="1581149"/>
            <a:ext cx="10250488" cy="4822825"/>
          </a:xfrm>
        </p:spPr>
        <p:txBody>
          <a:bodyPr/>
          <a:lstStyle/>
          <a:p>
            <a:pPr marL="285750" indent="-285750">
              <a:buFont typeface="Arial" panose="020B0604020202020204" pitchFamily="34" charset="0"/>
              <a:buChar char="•"/>
            </a:pPr>
            <a:r>
              <a:rPr lang="en-US" sz="2400" dirty="0"/>
              <a:t>Under contract to IDB on unrelated opportunity cost project</a:t>
            </a:r>
          </a:p>
          <a:p>
            <a:pPr marL="285750" indent="-285750">
              <a:buFont typeface="Arial" panose="020B0604020202020204" pitchFamily="34" charset="0"/>
              <a:buChar char="•"/>
            </a:pPr>
            <a:r>
              <a:rPr lang="en-US" sz="2400" dirty="0"/>
              <a:t>Some information sourced from </a:t>
            </a:r>
            <a:r>
              <a:rPr lang="en-US" sz="2400" i="1" dirty="0"/>
              <a:t>The Right Price: A Value-based Prescription for Drug Costs (ISBN 978-0197512876)</a:t>
            </a:r>
          </a:p>
          <a:p>
            <a:pPr marL="285750" indent="-285750">
              <a:buFont typeface="Arial" panose="020B0604020202020204" pitchFamily="34" charset="0"/>
              <a:buChar char="•"/>
            </a:pPr>
            <a:r>
              <a:rPr lang="en-US" sz="2400" dirty="0"/>
              <a:t>No other financial conflicts with presentation content</a:t>
            </a:r>
          </a:p>
          <a:p>
            <a:pPr marL="285750" indent="-285750">
              <a:buFont typeface="Arial" panose="020B0604020202020204" pitchFamily="34" charset="0"/>
              <a:buChar char="•"/>
            </a:pPr>
            <a:endParaRPr lang="en-US" sz="2400" dirty="0"/>
          </a:p>
        </p:txBody>
      </p:sp>
      <p:sp>
        <p:nvSpPr>
          <p:cNvPr id="6" name="Title 5">
            <a:extLst>
              <a:ext uri="{FF2B5EF4-FFF2-40B4-BE49-F238E27FC236}">
                <a16:creationId xmlns:a16="http://schemas.microsoft.com/office/drawing/2014/main" id="{997848A2-2D62-B74F-9086-A62AD926A041}"/>
              </a:ext>
            </a:extLst>
          </p:cNvPr>
          <p:cNvSpPr>
            <a:spLocks noGrp="1"/>
          </p:cNvSpPr>
          <p:nvPr>
            <p:ph type="title"/>
          </p:nvPr>
        </p:nvSpPr>
        <p:spPr>
          <a:xfrm>
            <a:off x="1479550" y="454025"/>
            <a:ext cx="10247312" cy="802555"/>
          </a:xfrm>
        </p:spPr>
        <p:txBody>
          <a:bodyPr/>
          <a:lstStyle/>
          <a:p>
            <a:r>
              <a:rPr lang="en-US" dirty="0"/>
              <a:t>Disclosures</a:t>
            </a:r>
          </a:p>
        </p:txBody>
      </p:sp>
      <p:sp>
        <p:nvSpPr>
          <p:cNvPr id="3" name="Slide Number Placeholder 2">
            <a:extLst>
              <a:ext uri="{FF2B5EF4-FFF2-40B4-BE49-F238E27FC236}">
                <a16:creationId xmlns:a16="http://schemas.microsoft.com/office/drawing/2014/main" id="{7852B768-F5AB-6644-BFBF-27BC9ED3AF0E}"/>
              </a:ext>
            </a:extLst>
          </p:cNvPr>
          <p:cNvSpPr>
            <a:spLocks noGrp="1"/>
          </p:cNvSpPr>
          <p:nvPr>
            <p:ph type="sldNum" sz="quarter" idx="14"/>
          </p:nvPr>
        </p:nvSpPr>
        <p:spPr>
          <a:xfrm>
            <a:off x="283029" y="6556375"/>
            <a:ext cx="446314" cy="149151"/>
          </a:xfrm>
        </p:spPr>
        <p:txBody>
          <a:bodyPr/>
          <a:lstStyle/>
          <a:p>
            <a:pPr lvl="8"/>
            <a:fld id="{63DCA5C9-2E11-4C67-86EB-AE1DE127DC64}" type="slidenum">
              <a:rPr lang="en-US" smtClean="0"/>
              <a:pPr lvl="8"/>
              <a:t>2</a:t>
            </a:fld>
            <a:endParaRPr lang="en-US" dirty="0"/>
          </a:p>
        </p:txBody>
      </p:sp>
      <p:sp>
        <p:nvSpPr>
          <p:cNvPr id="17" name="Footer Placeholder 1">
            <a:extLst>
              <a:ext uri="{FF2B5EF4-FFF2-40B4-BE49-F238E27FC236}">
                <a16:creationId xmlns:a16="http://schemas.microsoft.com/office/drawing/2014/main" id="{C473C275-CCBB-6644-817B-8CB83F710850}"/>
              </a:ext>
            </a:extLst>
          </p:cNvPr>
          <p:cNvSpPr>
            <a:spLocks noGrp="1"/>
          </p:cNvSpPr>
          <p:nvPr>
            <p:ph type="ftr" sz="quarter" idx="13"/>
          </p:nvPr>
        </p:nvSpPr>
        <p:spPr>
          <a:xfrm>
            <a:off x="1479550" y="6654194"/>
            <a:ext cx="6761163" cy="148697"/>
          </a:xfrm>
        </p:spPr>
        <p:txBody>
          <a:bodyPr/>
          <a:lstStyle/>
          <a:p>
            <a:r>
              <a:rPr lang="en-US" dirty="0"/>
              <a:t>© Tufts Medicine 2022</a:t>
            </a:r>
          </a:p>
        </p:txBody>
      </p:sp>
    </p:spTree>
    <p:extLst>
      <p:ext uri="{BB962C8B-B14F-4D97-AF65-F5344CB8AC3E}">
        <p14:creationId xmlns:p14="http://schemas.microsoft.com/office/powerpoint/2010/main" val="17216105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97848A2-2D62-B74F-9086-A62AD926A041}"/>
              </a:ext>
            </a:extLst>
          </p:cNvPr>
          <p:cNvSpPr>
            <a:spLocks noGrp="1"/>
          </p:cNvSpPr>
          <p:nvPr>
            <p:ph type="title"/>
          </p:nvPr>
        </p:nvSpPr>
        <p:spPr>
          <a:xfrm>
            <a:off x="1479550" y="454025"/>
            <a:ext cx="10247312" cy="802555"/>
          </a:xfrm>
        </p:spPr>
        <p:txBody>
          <a:bodyPr/>
          <a:lstStyle/>
          <a:p>
            <a:r>
              <a:rPr lang="en-US" dirty="0"/>
              <a:t>Benefit Packages</a:t>
            </a:r>
          </a:p>
        </p:txBody>
      </p:sp>
      <p:sp>
        <p:nvSpPr>
          <p:cNvPr id="3" name="Slide Number Placeholder 2">
            <a:extLst>
              <a:ext uri="{FF2B5EF4-FFF2-40B4-BE49-F238E27FC236}">
                <a16:creationId xmlns:a16="http://schemas.microsoft.com/office/drawing/2014/main" id="{7852B768-F5AB-6644-BFBF-27BC9ED3AF0E}"/>
              </a:ext>
            </a:extLst>
          </p:cNvPr>
          <p:cNvSpPr>
            <a:spLocks noGrp="1"/>
          </p:cNvSpPr>
          <p:nvPr>
            <p:ph type="sldNum" sz="quarter" idx="14"/>
          </p:nvPr>
        </p:nvSpPr>
        <p:spPr>
          <a:xfrm>
            <a:off x="283029" y="6556375"/>
            <a:ext cx="446314" cy="149151"/>
          </a:xfrm>
        </p:spPr>
        <p:txBody>
          <a:bodyPr/>
          <a:lstStyle/>
          <a:p>
            <a:pPr lvl="8"/>
            <a:fld id="{63DCA5C9-2E11-4C67-86EB-AE1DE127DC64}" type="slidenum">
              <a:rPr lang="en-US" smtClean="0"/>
              <a:pPr lvl="8"/>
              <a:t>20</a:t>
            </a:fld>
            <a:endParaRPr lang="en-US" dirty="0"/>
          </a:p>
        </p:txBody>
      </p:sp>
      <p:sp>
        <p:nvSpPr>
          <p:cNvPr id="17" name="Footer Placeholder 1">
            <a:extLst>
              <a:ext uri="{FF2B5EF4-FFF2-40B4-BE49-F238E27FC236}">
                <a16:creationId xmlns:a16="http://schemas.microsoft.com/office/drawing/2014/main" id="{C473C275-CCBB-6644-817B-8CB83F710850}"/>
              </a:ext>
            </a:extLst>
          </p:cNvPr>
          <p:cNvSpPr>
            <a:spLocks noGrp="1"/>
          </p:cNvSpPr>
          <p:nvPr>
            <p:ph type="ftr" sz="quarter" idx="13"/>
          </p:nvPr>
        </p:nvSpPr>
        <p:spPr>
          <a:xfrm>
            <a:off x="1479550" y="6654194"/>
            <a:ext cx="6761163" cy="148697"/>
          </a:xfrm>
        </p:spPr>
        <p:txBody>
          <a:bodyPr/>
          <a:lstStyle/>
          <a:p>
            <a:r>
              <a:rPr lang="en-US" dirty="0"/>
              <a:t>© Tufts Medicine 2022</a:t>
            </a:r>
          </a:p>
        </p:txBody>
      </p:sp>
      <p:pic>
        <p:nvPicPr>
          <p:cNvPr id="5" name="Picture 4"/>
          <p:cNvPicPr>
            <a:picLocks noChangeAspect="1"/>
          </p:cNvPicPr>
          <p:nvPr/>
        </p:nvPicPr>
        <p:blipFill>
          <a:blip r:embed="rId3"/>
          <a:stretch>
            <a:fillRect/>
          </a:stretch>
        </p:blipFill>
        <p:spPr>
          <a:xfrm rot="5400000">
            <a:off x="3818151" y="224689"/>
            <a:ext cx="5118908" cy="7182690"/>
          </a:xfrm>
          <a:prstGeom prst="rect">
            <a:avLst/>
          </a:prstGeom>
        </p:spPr>
      </p:pic>
      <p:sp>
        <p:nvSpPr>
          <p:cNvPr id="8" name="TextBox 7"/>
          <p:cNvSpPr txBox="1"/>
          <p:nvPr/>
        </p:nvSpPr>
        <p:spPr>
          <a:xfrm>
            <a:off x="1574800" y="6349395"/>
            <a:ext cx="5748867" cy="304799"/>
          </a:xfrm>
          <a:prstGeom prst="rect">
            <a:avLst/>
          </a:prstGeom>
          <a:noFill/>
        </p:spPr>
        <p:txBody>
          <a:bodyPr wrap="square" lIns="0" tIns="0" rIns="0" bIns="0" rtlCol="0">
            <a:normAutofit fontScale="47500" lnSpcReduction="20000"/>
          </a:bodyPr>
          <a:lstStyle/>
          <a:p>
            <a:pPr indent="-3657600">
              <a:spcAft>
                <a:spcPts val="600"/>
              </a:spcAft>
            </a:pPr>
            <a:endParaRPr lang="en-US" dirty="0"/>
          </a:p>
          <a:p>
            <a:pPr indent="-3657600">
              <a:spcAft>
                <a:spcPts val="600"/>
              </a:spcAft>
            </a:pPr>
            <a:r>
              <a:rPr lang="en-US" dirty="0"/>
              <a:t>Source:  </a:t>
            </a:r>
            <a:r>
              <a:rPr lang="en-US" dirty="0" err="1"/>
              <a:t>Ochalek</a:t>
            </a:r>
            <a:r>
              <a:rPr lang="en-US" dirty="0"/>
              <a:t> J et al.  BMJ Global Health 2018; DOI: 10.1136/bmjgh-2017-000607</a:t>
            </a:r>
          </a:p>
        </p:txBody>
      </p:sp>
      <p:sp>
        <p:nvSpPr>
          <p:cNvPr id="7" name="Rectangle 6"/>
          <p:cNvSpPr/>
          <p:nvPr/>
        </p:nvSpPr>
        <p:spPr bwMode="auto">
          <a:xfrm>
            <a:off x="9402417" y="1659835"/>
            <a:ext cx="566533" cy="4542182"/>
          </a:xfrm>
          <a:prstGeom prst="rect">
            <a:avLst/>
          </a:prstGeom>
          <a:noFill/>
          <a:ln w="19050"/>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bg1"/>
              </a:solidFill>
              <a:latin typeface="+mn-lt"/>
              <a:ea typeface="Roboto" panose="02000000000000000000" pitchFamily="2" charset="0"/>
              <a:cs typeface="Roboto" panose="02000000000000000000" pitchFamily="2" charset="0"/>
            </a:endParaRPr>
          </a:p>
        </p:txBody>
      </p:sp>
      <p:sp>
        <p:nvSpPr>
          <p:cNvPr id="10" name="Rectangle 9"/>
          <p:cNvSpPr/>
          <p:nvPr/>
        </p:nvSpPr>
        <p:spPr bwMode="auto">
          <a:xfrm>
            <a:off x="8240713" y="1677672"/>
            <a:ext cx="652670" cy="4542182"/>
          </a:xfrm>
          <a:prstGeom prst="rect">
            <a:avLst/>
          </a:prstGeom>
          <a:noFill/>
          <a:ln w="19050"/>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bg1"/>
              </a:solidFill>
              <a:latin typeface="+mn-lt"/>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1070321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7"/>
                                        </p:tgtEl>
                                        <p:attrNameLst>
                                          <p:attrName>style.visibility</p:attrName>
                                        </p:attrNameLst>
                                      </p:cBhvr>
                                      <p:to>
                                        <p:strVal val="hidden"/>
                                      </p:to>
                                    </p:set>
                                  </p:childTnLst>
                                </p:cTn>
                              </p:par>
                              <p:par>
                                <p:cTn id="12" presetID="10" presetClass="entr" presetSubtype="0"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5704C55-95F9-5F4F-8A2A-A449EACF40E9}"/>
              </a:ext>
            </a:extLst>
          </p:cNvPr>
          <p:cNvSpPr>
            <a:spLocks noGrp="1"/>
          </p:cNvSpPr>
          <p:nvPr>
            <p:ph sz="quarter" idx="12"/>
          </p:nvPr>
        </p:nvSpPr>
        <p:spPr>
          <a:xfrm>
            <a:off x="1479550" y="1581149"/>
            <a:ext cx="10250488" cy="4822825"/>
          </a:xfrm>
        </p:spPr>
        <p:txBody>
          <a:bodyPr/>
          <a:lstStyle/>
          <a:p>
            <a:pPr marL="285750" indent="-285750">
              <a:buFont typeface="Arial" panose="020B0604020202020204" pitchFamily="34" charset="0"/>
              <a:buChar char="•"/>
            </a:pPr>
            <a:r>
              <a:rPr lang="en-US" sz="2800" dirty="0"/>
              <a:t>Do LMICs need to conduct value assessments of individual drugs or other technologies?</a:t>
            </a:r>
          </a:p>
          <a:p>
            <a:pPr marL="285750" indent="-285750">
              <a:buFont typeface="Arial" panose="020B0604020202020204" pitchFamily="34" charset="0"/>
              <a:buChar char="•"/>
            </a:pPr>
            <a:r>
              <a:rPr lang="en-US" sz="2800" dirty="0"/>
              <a:t>Other examples:</a:t>
            </a:r>
          </a:p>
          <a:p>
            <a:pPr marL="911225" lvl="3" indent="-342900">
              <a:buFont typeface="Calibri" panose="020F0502020204030204" pitchFamily="34" charset="0"/>
              <a:buChar char="–"/>
            </a:pPr>
            <a:r>
              <a:rPr lang="en-US" sz="2200" dirty="0"/>
              <a:t>Preventive cardiology Rx in Tanzania, all risk levels</a:t>
            </a:r>
          </a:p>
          <a:p>
            <a:pPr marL="911225" lvl="3" indent="-342900">
              <a:buFont typeface="Calibri" panose="020F0502020204030204" pitchFamily="34" charset="0"/>
              <a:buChar char="–"/>
            </a:pPr>
            <a:r>
              <a:rPr lang="en-US" sz="2200" dirty="0"/>
              <a:t>Diabetes screening in Thailand/Indonesia, starting age 15</a:t>
            </a:r>
          </a:p>
          <a:p>
            <a:pPr marL="911225" lvl="3" indent="-342900">
              <a:buFont typeface="Calibri" panose="020F0502020204030204" pitchFamily="34" charset="0"/>
              <a:buChar char="–"/>
            </a:pPr>
            <a:r>
              <a:rPr lang="en-US" sz="2200" dirty="0"/>
              <a:t>Universal pre-employment drug testing, Bhutan </a:t>
            </a:r>
          </a:p>
          <a:p>
            <a:pPr marL="285750"/>
            <a:endParaRPr lang="en-US" sz="2400" dirty="0"/>
          </a:p>
          <a:p>
            <a:pPr marL="854075" lvl="3"/>
            <a:endParaRPr lang="en-US" sz="2200" dirty="0"/>
          </a:p>
          <a:p>
            <a:pPr marL="854075" lvl="3"/>
            <a:endParaRPr lang="en-US" sz="2200" dirty="0"/>
          </a:p>
        </p:txBody>
      </p:sp>
      <p:sp>
        <p:nvSpPr>
          <p:cNvPr id="6" name="Title 5">
            <a:extLst>
              <a:ext uri="{FF2B5EF4-FFF2-40B4-BE49-F238E27FC236}">
                <a16:creationId xmlns:a16="http://schemas.microsoft.com/office/drawing/2014/main" id="{997848A2-2D62-B74F-9086-A62AD926A041}"/>
              </a:ext>
            </a:extLst>
          </p:cNvPr>
          <p:cNvSpPr>
            <a:spLocks noGrp="1"/>
          </p:cNvSpPr>
          <p:nvPr>
            <p:ph type="title"/>
          </p:nvPr>
        </p:nvSpPr>
        <p:spPr>
          <a:xfrm>
            <a:off x="1479550" y="454025"/>
            <a:ext cx="10247312" cy="802555"/>
          </a:xfrm>
        </p:spPr>
        <p:txBody>
          <a:bodyPr/>
          <a:lstStyle/>
          <a:p>
            <a:r>
              <a:rPr lang="en-US" dirty="0"/>
              <a:t>Technology Adoption</a:t>
            </a:r>
          </a:p>
        </p:txBody>
      </p:sp>
      <p:sp>
        <p:nvSpPr>
          <p:cNvPr id="3" name="Slide Number Placeholder 2">
            <a:extLst>
              <a:ext uri="{FF2B5EF4-FFF2-40B4-BE49-F238E27FC236}">
                <a16:creationId xmlns:a16="http://schemas.microsoft.com/office/drawing/2014/main" id="{7852B768-F5AB-6644-BFBF-27BC9ED3AF0E}"/>
              </a:ext>
            </a:extLst>
          </p:cNvPr>
          <p:cNvSpPr>
            <a:spLocks noGrp="1"/>
          </p:cNvSpPr>
          <p:nvPr>
            <p:ph type="sldNum" sz="quarter" idx="14"/>
          </p:nvPr>
        </p:nvSpPr>
        <p:spPr>
          <a:xfrm>
            <a:off x="283029" y="6556375"/>
            <a:ext cx="446314" cy="149151"/>
          </a:xfrm>
        </p:spPr>
        <p:txBody>
          <a:bodyPr/>
          <a:lstStyle/>
          <a:p>
            <a:pPr lvl="8"/>
            <a:fld id="{63DCA5C9-2E11-4C67-86EB-AE1DE127DC64}" type="slidenum">
              <a:rPr lang="en-US" smtClean="0"/>
              <a:pPr lvl="8"/>
              <a:t>21</a:t>
            </a:fld>
            <a:endParaRPr lang="en-US" dirty="0"/>
          </a:p>
        </p:txBody>
      </p:sp>
      <p:sp>
        <p:nvSpPr>
          <p:cNvPr id="17" name="Footer Placeholder 1">
            <a:extLst>
              <a:ext uri="{FF2B5EF4-FFF2-40B4-BE49-F238E27FC236}">
                <a16:creationId xmlns:a16="http://schemas.microsoft.com/office/drawing/2014/main" id="{C473C275-CCBB-6644-817B-8CB83F710850}"/>
              </a:ext>
            </a:extLst>
          </p:cNvPr>
          <p:cNvSpPr>
            <a:spLocks noGrp="1"/>
          </p:cNvSpPr>
          <p:nvPr>
            <p:ph type="ftr" sz="quarter" idx="13"/>
          </p:nvPr>
        </p:nvSpPr>
        <p:spPr>
          <a:xfrm>
            <a:off x="1479550" y="6654194"/>
            <a:ext cx="6761163" cy="148697"/>
          </a:xfrm>
        </p:spPr>
        <p:txBody>
          <a:bodyPr/>
          <a:lstStyle/>
          <a:p>
            <a:r>
              <a:rPr lang="en-US" dirty="0"/>
              <a:t>© Tufts Medicine 2022</a:t>
            </a:r>
          </a:p>
        </p:txBody>
      </p:sp>
      <p:pic>
        <p:nvPicPr>
          <p:cNvPr id="2" name="Picture 1"/>
          <p:cNvPicPr>
            <a:picLocks noChangeAspect="1"/>
          </p:cNvPicPr>
          <p:nvPr/>
        </p:nvPicPr>
        <p:blipFill>
          <a:blip r:embed="rId3"/>
          <a:stretch>
            <a:fillRect/>
          </a:stretch>
        </p:blipFill>
        <p:spPr>
          <a:xfrm>
            <a:off x="2745170" y="2799484"/>
            <a:ext cx="7131150" cy="2486400"/>
          </a:xfrm>
          <a:prstGeom prst="rect">
            <a:avLst/>
          </a:prstGeom>
        </p:spPr>
      </p:pic>
    </p:spTree>
    <p:extLst>
      <p:ext uri="{BB962C8B-B14F-4D97-AF65-F5344CB8AC3E}">
        <p14:creationId xmlns:p14="http://schemas.microsoft.com/office/powerpoint/2010/main" val="2497584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2"/>
                                        </p:tgtEl>
                                        <p:attrNameLst>
                                          <p:attrName>style.visibility</p:attrName>
                                        </p:attrNameLst>
                                      </p:cBhvr>
                                      <p:to>
                                        <p:strVal val="hidden"/>
                                      </p:to>
                                    </p:set>
                                  </p:childTnLst>
                                </p:cTn>
                              </p:par>
                              <p:par>
                                <p:cTn id="19" presetID="10" presetClass="entr" presetSubtype="0" fill="hold" nodeType="with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Effect transition="in" filter="fade">
                                      <p:cBhvr>
                                        <p:cTn id="21" dur="500"/>
                                        <p:tgtEl>
                                          <p:spTgt spid="4">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
                                            <p:txEl>
                                              <p:pRg st="2" end="2"/>
                                            </p:txEl>
                                          </p:spTgt>
                                        </p:tgtEl>
                                        <p:attrNameLst>
                                          <p:attrName>style.visibility</p:attrName>
                                        </p:attrNameLst>
                                      </p:cBhvr>
                                      <p:to>
                                        <p:strVal val="visible"/>
                                      </p:to>
                                    </p:set>
                                    <p:animEffect transition="in" filter="fade">
                                      <p:cBhvr>
                                        <p:cTn id="26" dur="500"/>
                                        <p:tgtEl>
                                          <p:spTgt spid="4">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animEffect transition="in" filter="fade">
                                      <p:cBhvr>
                                        <p:cTn id="31" dur="500"/>
                                        <p:tgtEl>
                                          <p:spTgt spid="4">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4">
                                            <p:txEl>
                                              <p:pRg st="4" end="4"/>
                                            </p:txEl>
                                          </p:spTgt>
                                        </p:tgtEl>
                                        <p:attrNameLst>
                                          <p:attrName>style.visibility</p:attrName>
                                        </p:attrNameLst>
                                      </p:cBhvr>
                                      <p:to>
                                        <p:strVal val="visible"/>
                                      </p:to>
                                    </p:set>
                                    <p:animEffect transition="in" filter="fade">
                                      <p:cBhvr>
                                        <p:cTn id="36"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97848A2-2D62-B74F-9086-A62AD926A041}"/>
              </a:ext>
            </a:extLst>
          </p:cNvPr>
          <p:cNvSpPr>
            <a:spLocks noGrp="1"/>
          </p:cNvSpPr>
          <p:nvPr>
            <p:ph type="title"/>
          </p:nvPr>
        </p:nvSpPr>
        <p:spPr>
          <a:xfrm>
            <a:off x="1479550" y="454025"/>
            <a:ext cx="10247312" cy="802555"/>
          </a:xfrm>
        </p:spPr>
        <p:txBody>
          <a:bodyPr/>
          <a:lstStyle/>
          <a:p>
            <a:r>
              <a:rPr lang="en-US" dirty="0"/>
              <a:t>Implications of NOT using Value-based Pricing</a:t>
            </a:r>
          </a:p>
        </p:txBody>
      </p:sp>
      <p:sp>
        <p:nvSpPr>
          <p:cNvPr id="3" name="Slide Number Placeholder 2">
            <a:extLst>
              <a:ext uri="{FF2B5EF4-FFF2-40B4-BE49-F238E27FC236}">
                <a16:creationId xmlns:a16="http://schemas.microsoft.com/office/drawing/2014/main" id="{7852B768-F5AB-6644-BFBF-27BC9ED3AF0E}"/>
              </a:ext>
            </a:extLst>
          </p:cNvPr>
          <p:cNvSpPr>
            <a:spLocks noGrp="1"/>
          </p:cNvSpPr>
          <p:nvPr>
            <p:ph type="sldNum" sz="quarter" idx="14"/>
          </p:nvPr>
        </p:nvSpPr>
        <p:spPr>
          <a:xfrm>
            <a:off x="283029" y="6556375"/>
            <a:ext cx="446314" cy="149151"/>
          </a:xfrm>
        </p:spPr>
        <p:txBody>
          <a:bodyPr/>
          <a:lstStyle/>
          <a:p>
            <a:pPr lvl="8"/>
            <a:fld id="{63DCA5C9-2E11-4C67-86EB-AE1DE127DC64}" type="slidenum">
              <a:rPr lang="en-US" smtClean="0"/>
              <a:pPr lvl="8"/>
              <a:t>22</a:t>
            </a:fld>
            <a:endParaRPr lang="en-US" dirty="0"/>
          </a:p>
        </p:txBody>
      </p:sp>
      <p:sp>
        <p:nvSpPr>
          <p:cNvPr id="17" name="Footer Placeholder 1">
            <a:extLst>
              <a:ext uri="{FF2B5EF4-FFF2-40B4-BE49-F238E27FC236}">
                <a16:creationId xmlns:a16="http://schemas.microsoft.com/office/drawing/2014/main" id="{C473C275-CCBB-6644-817B-8CB83F710850}"/>
              </a:ext>
            </a:extLst>
          </p:cNvPr>
          <p:cNvSpPr>
            <a:spLocks noGrp="1"/>
          </p:cNvSpPr>
          <p:nvPr>
            <p:ph type="ftr" sz="quarter" idx="13"/>
          </p:nvPr>
        </p:nvSpPr>
        <p:spPr>
          <a:xfrm>
            <a:off x="1479550" y="6654194"/>
            <a:ext cx="6761163" cy="148697"/>
          </a:xfrm>
        </p:spPr>
        <p:txBody>
          <a:bodyPr/>
          <a:lstStyle/>
          <a:p>
            <a:r>
              <a:rPr lang="en-US" dirty="0"/>
              <a:t>© Tufts Medicine 2022</a:t>
            </a:r>
          </a:p>
        </p:txBody>
      </p:sp>
      <p:pic>
        <p:nvPicPr>
          <p:cNvPr id="5" name="Picture 4"/>
          <p:cNvPicPr>
            <a:picLocks noChangeAspect="1"/>
          </p:cNvPicPr>
          <p:nvPr/>
        </p:nvPicPr>
        <p:blipFill rotWithShape="1">
          <a:blip r:embed="rId3"/>
          <a:srcRect t="6027" r="13913" b="4183"/>
          <a:stretch/>
        </p:blipFill>
        <p:spPr>
          <a:xfrm>
            <a:off x="1479550" y="1444336"/>
            <a:ext cx="8495723" cy="4984363"/>
          </a:xfrm>
          <a:prstGeom prst="rect">
            <a:avLst/>
          </a:prstGeom>
        </p:spPr>
      </p:pic>
    </p:spTree>
    <p:extLst>
      <p:ext uri="{BB962C8B-B14F-4D97-AF65-F5344CB8AC3E}">
        <p14:creationId xmlns:p14="http://schemas.microsoft.com/office/powerpoint/2010/main" val="6376489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97848A2-2D62-B74F-9086-A62AD926A041}"/>
              </a:ext>
            </a:extLst>
          </p:cNvPr>
          <p:cNvSpPr>
            <a:spLocks noGrp="1"/>
          </p:cNvSpPr>
          <p:nvPr>
            <p:ph type="title"/>
          </p:nvPr>
        </p:nvSpPr>
        <p:spPr>
          <a:xfrm>
            <a:off x="1479550" y="454025"/>
            <a:ext cx="10247312" cy="802555"/>
          </a:xfrm>
        </p:spPr>
        <p:txBody>
          <a:bodyPr/>
          <a:lstStyle/>
          <a:p>
            <a:r>
              <a:rPr lang="en-US" dirty="0"/>
              <a:t>Implications of NOT using Value-based Pricing</a:t>
            </a:r>
          </a:p>
        </p:txBody>
      </p:sp>
      <p:sp>
        <p:nvSpPr>
          <p:cNvPr id="3" name="Slide Number Placeholder 2">
            <a:extLst>
              <a:ext uri="{FF2B5EF4-FFF2-40B4-BE49-F238E27FC236}">
                <a16:creationId xmlns:a16="http://schemas.microsoft.com/office/drawing/2014/main" id="{7852B768-F5AB-6644-BFBF-27BC9ED3AF0E}"/>
              </a:ext>
            </a:extLst>
          </p:cNvPr>
          <p:cNvSpPr>
            <a:spLocks noGrp="1"/>
          </p:cNvSpPr>
          <p:nvPr>
            <p:ph type="sldNum" sz="quarter" idx="14"/>
          </p:nvPr>
        </p:nvSpPr>
        <p:spPr>
          <a:xfrm>
            <a:off x="283029" y="6556375"/>
            <a:ext cx="446314" cy="149151"/>
          </a:xfrm>
        </p:spPr>
        <p:txBody>
          <a:bodyPr/>
          <a:lstStyle/>
          <a:p>
            <a:pPr lvl="8"/>
            <a:fld id="{63DCA5C9-2E11-4C67-86EB-AE1DE127DC64}" type="slidenum">
              <a:rPr lang="en-US" smtClean="0"/>
              <a:pPr lvl="8"/>
              <a:t>23</a:t>
            </a:fld>
            <a:endParaRPr lang="en-US" dirty="0"/>
          </a:p>
        </p:txBody>
      </p:sp>
      <p:sp>
        <p:nvSpPr>
          <p:cNvPr id="17" name="Footer Placeholder 1">
            <a:extLst>
              <a:ext uri="{FF2B5EF4-FFF2-40B4-BE49-F238E27FC236}">
                <a16:creationId xmlns:a16="http://schemas.microsoft.com/office/drawing/2014/main" id="{C473C275-CCBB-6644-817B-8CB83F710850}"/>
              </a:ext>
            </a:extLst>
          </p:cNvPr>
          <p:cNvSpPr>
            <a:spLocks noGrp="1"/>
          </p:cNvSpPr>
          <p:nvPr>
            <p:ph type="ftr" sz="quarter" idx="13"/>
          </p:nvPr>
        </p:nvSpPr>
        <p:spPr>
          <a:xfrm>
            <a:off x="1479550" y="6654194"/>
            <a:ext cx="6761163" cy="148697"/>
          </a:xfrm>
        </p:spPr>
        <p:txBody>
          <a:bodyPr/>
          <a:lstStyle/>
          <a:p>
            <a:r>
              <a:rPr lang="en-US" dirty="0"/>
              <a:t>© Tufts Medicine 2022</a:t>
            </a:r>
          </a:p>
        </p:txBody>
      </p:sp>
      <p:sp>
        <p:nvSpPr>
          <p:cNvPr id="7" name="Content Placeholder 3">
            <a:extLst>
              <a:ext uri="{FF2B5EF4-FFF2-40B4-BE49-F238E27FC236}">
                <a16:creationId xmlns:a16="http://schemas.microsoft.com/office/drawing/2014/main" id="{05704C55-95F9-5F4F-8A2A-A449EACF40E9}"/>
              </a:ext>
            </a:extLst>
          </p:cNvPr>
          <p:cNvSpPr>
            <a:spLocks noGrp="1"/>
          </p:cNvSpPr>
          <p:nvPr>
            <p:ph sz="quarter" idx="12"/>
          </p:nvPr>
        </p:nvSpPr>
        <p:spPr>
          <a:xfrm>
            <a:off x="1479550" y="1581149"/>
            <a:ext cx="10250488" cy="4822825"/>
          </a:xfrm>
        </p:spPr>
        <p:txBody>
          <a:bodyPr/>
          <a:lstStyle/>
          <a:p>
            <a:r>
              <a:rPr lang="en-US" sz="3200" i="1" dirty="0"/>
              <a:t>External or international reference pricing</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Price convergence over time ignores individual country ability to pay</a:t>
            </a:r>
          </a:p>
          <a:p>
            <a:pPr marL="285750" indent="-285750">
              <a:buFont typeface="Arial" panose="020B0604020202020204" pitchFamily="34" charset="0"/>
              <a:buChar char="•"/>
            </a:pPr>
            <a:r>
              <a:rPr lang="en-US" sz="2400" dirty="0"/>
              <a:t>Systems can be “gamed”:</a:t>
            </a:r>
          </a:p>
          <a:p>
            <a:pPr marL="854075" lvl="3"/>
            <a:r>
              <a:rPr lang="en-US" sz="2000" dirty="0"/>
              <a:t>Launch delays in lower-priced countries</a:t>
            </a:r>
          </a:p>
          <a:p>
            <a:pPr marL="854075" lvl="3"/>
            <a:r>
              <a:rPr lang="en-US" sz="2000" dirty="0"/>
              <a:t>Market exits in unprofitable countries</a:t>
            </a:r>
          </a:p>
          <a:p>
            <a:pPr marL="854075" lvl="3"/>
            <a:r>
              <a:rPr lang="en-US" sz="2000" dirty="0"/>
              <a:t>Raise list prices, keep discounts confidential</a:t>
            </a:r>
          </a:p>
          <a:p>
            <a:pPr marL="342900" indent="-342900">
              <a:buFont typeface="Arial" panose="020B0604020202020204" pitchFamily="34" charset="0"/>
              <a:buChar char="•"/>
            </a:pPr>
            <a:r>
              <a:rPr lang="en-US" sz="2400" dirty="0"/>
              <a:t>Value constructs and technical aspects (e.g., comparators, implementation) imported from abroad</a:t>
            </a:r>
          </a:p>
          <a:p>
            <a:pPr marL="285750" indent="-285750">
              <a:buFont typeface="Arial" panose="020B0604020202020204" pitchFamily="34" charset="0"/>
              <a:buChar char="•"/>
            </a:pPr>
            <a:endParaRPr lang="en-US" sz="2200" dirty="0"/>
          </a:p>
          <a:p>
            <a:pPr marL="854075" lvl="3"/>
            <a:endParaRPr lang="en-US" sz="2200" dirty="0"/>
          </a:p>
        </p:txBody>
      </p:sp>
    </p:spTree>
    <p:extLst>
      <p:ext uri="{BB962C8B-B14F-4D97-AF65-F5344CB8AC3E}">
        <p14:creationId xmlns:p14="http://schemas.microsoft.com/office/powerpoint/2010/main" val="2828790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fade">
                                      <p:cBhvr>
                                        <p:cTn id="17" dur="500"/>
                                        <p:tgtEl>
                                          <p:spTgt spid="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animEffect transition="in" filter="fade">
                                      <p:cBhvr>
                                        <p:cTn id="22" dur="500"/>
                                        <p:tgtEl>
                                          <p:spTgt spid="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animEffect transition="in" filter="fade">
                                      <p:cBhvr>
                                        <p:cTn id="27" dur="500"/>
                                        <p:tgtEl>
                                          <p:spTgt spid="7">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xEl>
                                              <p:pRg st="6" end="6"/>
                                            </p:txEl>
                                          </p:spTgt>
                                        </p:tgtEl>
                                        <p:attrNameLst>
                                          <p:attrName>style.visibility</p:attrName>
                                        </p:attrNameLst>
                                      </p:cBhvr>
                                      <p:to>
                                        <p:strVal val="visible"/>
                                      </p:to>
                                    </p:set>
                                    <p:animEffect transition="in" filter="fade">
                                      <p:cBhvr>
                                        <p:cTn id="32" dur="500"/>
                                        <p:tgtEl>
                                          <p:spTgt spid="7">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xEl>
                                              <p:pRg st="7" end="7"/>
                                            </p:txEl>
                                          </p:spTgt>
                                        </p:tgtEl>
                                        <p:attrNameLst>
                                          <p:attrName>style.visibility</p:attrName>
                                        </p:attrNameLst>
                                      </p:cBhvr>
                                      <p:to>
                                        <p:strVal val="visible"/>
                                      </p:to>
                                    </p:set>
                                    <p:animEffect transition="in" filter="fade">
                                      <p:cBhvr>
                                        <p:cTn id="37" dur="5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C62B648-4DE9-0841-B311-DF1DE2D8AEEC}"/>
              </a:ext>
            </a:extLst>
          </p:cNvPr>
          <p:cNvSpPr>
            <a:spLocks noGrp="1"/>
          </p:cNvSpPr>
          <p:nvPr>
            <p:ph type="ftr" sz="quarter" idx="10"/>
          </p:nvPr>
        </p:nvSpPr>
        <p:spPr/>
        <p:txBody>
          <a:bodyPr/>
          <a:lstStyle/>
          <a:p>
            <a:pPr lvl="8"/>
            <a:r>
              <a:rPr lang="en-US" dirty="0">
                <a:solidFill>
                  <a:srgbClr val="FFFFFF"/>
                </a:solidFill>
              </a:rPr>
              <a:t>© Tufts Medicine 2022</a:t>
            </a:r>
          </a:p>
        </p:txBody>
      </p:sp>
      <p:sp>
        <p:nvSpPr>
          <p:cNvPr id="4" name="Slide Number Placeholder 3">
            <a:extLst>
              <a:ext uri="{FF2B5EF4-FFF2-40B4-BE49-F238E27FC236}">
                <a16:creationId xmlns:a16="http://schemas.microsoft.com/office/drawing/2014/main" id="{01952430-9085-2546-B3CB-25845594C63F}"/>
              </a:ext>
            </a:extLst>
          </p:cNvPr>
          <p:cNvSpPr>
            <a:spLocks noGrp="1"/>
          </p:cNvSpPr>
          <p:nvPr>
            <p:ph type="sldNum" sz="quarter" idx="11"/>
          </p:nvPr>
        </p:nvSpPr>
        <p:spPr/>
        <p:txBody>
          <a:bodyPr/>
          <a:lstStyle/>
          <a:p>
            <a:pPr lvl="8"/>
            <a:fld id="{63DCA5C9-2E11-4C67-86EB-AE1DE127DC64}" type="slidenum">
              <a:rPr lang="en-US" smtClean="0">
                <a:solidFill>
                  <a:srgbClr val="FFFFFF"/>
                </a:solidFill>
              </a:rPr>
              <a:pPr lvl="8"/>
              <a:t>24</a:t>
            </a:fld>
            <a:endParaRPr lang="en-US" dirty="0">
              <a:solidFill>
                <a:srgbClr val="FFFFFF"/>
              </a:solidFill>
            </a:endParaRPr>
          </a:p>
        </p:txBody>
      </p:sp>
      <p:sp>
        <p:nvSpPr>
          <p:cNvPr id="2" name="Title 1">
            <a:extLst>
              <a:ext uri="{FF2B5EF4-FFF2-40B4-BE49-F238E27FC236}">
                <a16:creationId xmlns:a16="http://schemas.microsoft.com/office/drawing/2014/main" id="{2E8FB03E-6B34-5D44-90B5-25A00CED0DEA}"/>
              </a:ext>
            </a:extLst>
          </p:cNvPr>
          <p:cNvSpPr>
            <a:spLocks noGrp="1"/>
          </p:cNvSpPr>
          <p:nvPr>
            <p:ph type="title"/>
          </p:nvPr>
        </p:nvSpPr>
        <p:spPr/>
        <p:txBody>
          <a:bodyPr/>
          <a:lstStyle/>
          <a:p>
            <a:r>
              <a:rPr lang="en-US" dirty="0"/>
              <a:t>Value-based Pricing in LMICs:</a:t>
            </a:r>
            <a:br>
              <a:rPr lang="en-US" dirty="0"/>
            </a:br>
            <a:r>
              <a:rPr lang="en-US" dirty="0"/>
              <a:t>Recommendations</a:t>
            </a:r>
          </a:p>
        </p:txBody>
      </p:sp>
    </p:spTree>
    <p:extLst>
      <p:ext uri="{BB962C8B-B14F-4D97-AF65-F5344CB8AC3E}">
        <p14:creationId xmlns:p14="http://schemas.microsoft.com/office/powerpoint/2010/main" val="5638392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97848A2-2D62-B74F-9086-A62AD926A041}"/>
              </a:ext>
            </a:extLst>
          </p:cNvPr>
          <p:cNvSpPr>
            <a:spLocks noGrp="1"/>
          </p:cNvSpPr>
          <p:nvPr>
            <p:ph type="title"/>
          </p:nvPr>
        </p:nvSpPr>
        <p:spPr>
          <a:xfrm>
            <a:off x="1479550" y="454025"/>
            <a:ext cx="10247312" cy="802555"/>
          </a:xfrm>
        </p:spPr>
        <p:txBody>
          <a:bodyPr/>
          <a:lstStyle/>
          <a:p>
            <a:r>
              <a:rPr lang="en-US" dirty="0"/>
              <a:t>Value-based Pricing: Where to Begin?</a:t>
            </a:r>
          </a:p>
        </p:txBody>
      </p:sp>
      <p:sp>
        <p:nvSpPr>
          <p:cNvPr id="3" name="Slide Number Placeholder 2">
            <a:extLst>
              <a:ext uri="{FF2B5EF4-FFF2-40B4-BE49-F238E27FC236}">
                <a16:creationId xmlns:a16="http://schemas.microsoft.com/office/drawing/2014/main" id="{7852B768-F5AB-6644-BFBF-27BC9ED3AF0E}"/>
              </a:ext>
            </a:extLst>
          </p:cNvPr>
          <p:cNvSpPr>
            <a:spLocks noGrp="1"/>
          </p:cNvSpPr>
          <p:nvPr>
            <p:ph type="sldNum" sz="quarter" idx="14"/>
          </p:nvPr>
        </p:nvSpPr>
        <p:spPr>
          <a:xfrm>
            <a:off x="283029" y="6556375"/>
            <a:ext cx="446314" cy="149151"/>
          </a:xfrm>
        </p:spPr>
        <p:txBody>
          <a:bodyPr/>
          <a:lstStyle/>
          <a:p>
            <a:pPr lvl="8"/>
            <a:fld id="{63DCA5C9-2E11-4C67-86EB-AE1DE127DC64}" type="slidenum">
              <a:rPr lang="en-US" smtClean="0"/>
              <a:pPr lvl="8"/>
              <a:t>25</a:t>
            </a:fld>
            <a:endParaRPr lang="en-US" dirty="0"/>
          </a:p>
        </p:txBody>
      </p:sp>
      <p:sp>
        <p:nvSpPr>
          <p:cNvPr id="17" name="Footer Placeholder 1">
            <a:extLst>
              <a:ext uri="{FF2B5EF4-FFF2-40B4-BE49-F238E27FC236}">
                <a16:creationId xmlns:a16="http://schemas.microsoft.com/office/drawing/2014/main" id="{C473C275-CCBB-6644-817B-8CB83F710850}"/>
              </a:ext>
            </a:extLst>
          </p:cNvPr>
          <p:cNvSpPr>
            <a:spLocks noGrp="1"/>
          </p:cNvSpPr>
          <p:nvPr>
            <p:ph type="ftr" sz="quarter" idx="13"/>
          </p:nvPr>
        </p:nvSpPr>
        <p:spPr>
          <a:xfrm>
            <a:off x="1479550" y="6654194"/>
            <a:ext cx="6761163" cy="148697"/>
          </a:xfrm>
        </p:spPr>
        <p:txBody>
          <a:bodyPr/>
          <a:lstStyle/>
          <a:p>
            <a:r>
              <a:rPr lang="en-US" dirty="0"/>
              <a:t>© Tufts Medicine 2022</a:t>
            </a:r>
          </a:p>
        </p:txBody>
      </p:sp>
      <p:sp>
        <p:nvSpPr>
          <p:cNvPr id="7" name="Content Placeholder 3">
            <a:extLst>
              <a:ext uri="{FF2B5EF4-FFF2-40B4-BE49-F238E27FC236}">
                <a16:creationId xmlns:a16="http://schemas.microsoft.com/office/drawing/2014/main" id="{05704C55-95F9-5F4F-8A2A-A449EACF40E9}"/>
              </a:ext>
            </a:extLst>
          </p:cNvPr>
          <p:cNvSpPr>
            <a:spLocks noGrp="1"/>
          </p:cNvSpPr>
          <p:nvPr>
            <p:ph sz="quarter" idx="12"/>
          </p:nvPr>
        </p:nvSpPr>
        <p:spPr>
          <a:xfrm>
            <a:off x="1479550" y="1581149"/>
            <a:ext cx="10250488" cy="4822825"/>
          </a:xfrm>
        </p:spPr>
        <p:txBody>
          <a:bodyPr/>
          <a:lstStyle/>
          <a:p>
            <a:pPr marL="285750" indent="-285750">
              <a:buFont typeface="Arial" panose="020B0604020202020204" pitchFamily="34" charset="0"/>
              <a:buChar char="•"/>
            </a:pPr>
            <a:r>
              <a:rPr lang="en-US" sz="2400" dirty="0"/>
              <a:t>If formal HTA already in place, can CEA activities be integrated?</a:t>
            </a:r>
          </a:p>
          <a:p>
            <a:pPr marL="285750" indent="-285750">
              <a:buFont typeface="Arial" panose="020B0604020202020204" pitchFamily="34" charset="0"/>
              <a:buChar char="•"/>
            </a:pPr>
            <a:r>
              <a:rPr lang="en-US" sz="2400" dirty="0"/>
              <a:t>If CEA can be integrated, can a relevant value threshold be set?</a:t>
            </a:r>
            <a:endParaRPr lang="en-US" sz="2000" dirty="0"/>
          </a:p>
          <a:p>
            <a:pPr marL="342900" indent="-342900">
              <a:buFont typeface="Arial" panose="020B0604020202020204" pitchFamily="34" charset="0"/>
              <a:buChar char="•"/>
            </a:pPr>
            <a:r>
              <a:rPr lang="en-US" sz="2400" dirty="0"/>
              <a:t>Without HTA and/or CEA, are there other sources that could speak to potential cost-effectiveness of new drugs?</a:t>
            </a:r>
          </a:p>
          <a:p>
            <a:endParaRPr lang="en-US" sz="2400" dirty="0"/>
          </a:p>
          <a:p>
            <a:endParaRPr lang="en-US" sz="2400" dirty="0"/>
          </a:p>
          <a:p>
            <a:pPr marL="285750" indent="-285750">
              <a:buFont typeface="Arial" panose="020B0604020202020204" pitchFamily="34" charset="0"/>
              <a:buChar char="•"/>
            </a:pPr>
            <a:endParaRPr lang="en-US" sz="2200" dirty="0"/>
          </a:p>
          <a:p>
            <a:pPr marL="854075" lvl="3"/>
            <a:endParaRPr lang="en-US" sz="2200" dirty="0"/>
          </a:p>
        </p:txBody>
      </p:sp>
      <p:pic>
        <p:nvPicPr>
          <p:cNvPr id="2" name="Picture 1"/>
          <p:cNvPicPr>
            <a:picLocks noChangeAspect="1"/>
          </p:cNvPicPr>
          <p:nvPr/>
        </p:nvPicPr>
        <p:blipFill>
          <a:blip r:embed="rId3"/>
          <a:stretch>
            <a:fillRect/>
          </a:stretch>
        </p:blipFill>
        <p:spPr>
          <a:xfrm>
            <a:off x="1320483" y="4376595"/>
            <a:ext cx="2235518" cy="1224739"/>
          </a:xfrm>
          <a:prstGeom prst="rect">
            <a:avLst/>
          </a:prstGeom>
        </p:spPr>
      </p:pic>
      <p:pic>
        <p:nvPicPr>
          <p:cNvPr id="4" name="Picture 3"/>
          <p:cNvPicPr>
            <a:picLocks noChangeAspect="1"/>
          </p:cNvPicPr>
          <p:nvPr/>
        </p:nvPicPr>
        <p:blipFill>
          <a:blip r:embed="rId4"/>
          <a:stretch>
            <a:fillRect/>
          </a:stretch>
        </p:blipFill>
        <p:spPr>
          <a:xfrm>
            <a:off x="3708720" y="4260301"/>
            <a:ext cx="3143250" cy="1457325"/>
          </a:xfrm>
          <a:prstGeom prst="rect">
            <a:avLst/>
          </a:prstGeom>
        </p:spPr>
      </p:pic>
      <p:pic>
        <p:nvPicPr>
          <p:cNvPr id="5" name="Picture 4"/>
          <p:cNvPicPr>
            <a:picLocks noChangeAspect="1"/>
          </p:cNvPicPr>
          <p:nvPr/>
        </p:nvPicPr>
        <p:blipFill>
          <a:blip r:embed="rId5"/>
          <a:stretch>
            <a:fillRect/>
          </a:stretch>
        </p:blipFill>
        <p:spPr>
          <a:xfrm>
            <a:off x="7007544" y="4376595"/>
            <a:ext cx="3886200" cy="1171575"/>
          </a:xfrm>
          <a:prstGeom prst="rect">
            <a:avLst/>
          </a:prstGeom>
        </p:spPr>
      </p:pic>
    </p:spTree>
    <p:extLst>
      <p:ext uri="{BB962C8B-B14F-4D97-AF65-F5344CB8AC3E}">
        <p14:creationId xmlns:p14="http://schemas.microsoft.com/office/powerpoint/2010/main" val="1452871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1000"/>
                                        <p:tgtEl>
                                          <p:spTgt spid="4"/>
                                        </p:tgtEl>
                                      </p:cBhvr>
                                    </p:animEffect>
                                    <p:anim calcmode="lin" valueType="num">
                                      <p:cBhvr>
                                        <p:cTn id="30" dur="1000" fill="hold"/>
                                        <p:tgtEl>
                                          <p:spTgt spid="4"/>
                                        </p:tgtEl>
                                        <p:attrNameLst>
                                          <p:attrName>ppt_x</p:attrName>
                                        </p:attrNameLst>
                                      </p:cBhvr>
                                      <p:tavLst>
                                        <p:tav tm="0">
                                          <p:val>
                                            <p:strVal val="#ppt_x"/>
                                          </p:val>
                                        </p:tav>
                                        <p:tav tm="100000">
                                          <p:val>
                                            <p:strVal val="#ppt_x"/>
                                          </p:val>
                                        </p:tav>
                                      </p:tavLst>
                                    </p:anim>
                                    <p:anim calcmode="lin" valueType="num">
                                      <p:cBhvr>
                                        <p:cTn id="3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97848A2-2D62-B74F-9086-A62AD926A041}"/>
              </a:ext>
            </a:extLst>
          </p:cNvPr>
          <p:cNvSpPr>
            <a:spLocks noGrp="1"/>
          </p:cNvSpPr>
          <p:nvPr>
            <p:ph type="title"/>
          </p:nvPr>
        </p:nvSpPr>
        <p:spPr>
          <a:xfrm>
            <a:off x="1479550" y="454025"/>
            <a:ext cx="10247312" cy="802555"/>
          </a:xfrm>
        </p:spPr>
        <p:txBody>
          <a:bodyPr/>
          <a:lstStyle/>
          <a:p>
            <a:r>
              <a:rPr lang="en-US" dirty="0"/>
              <a:t>Threshold-setting Guidance</a:t>
            </a:r>
          </a:p>
        </p:txBody>
      </p:sp>
      <p:sp>
        <p:nvSpPr>
          <p:cNvPr id="3" name="Slide Number Placeholder 2">
            <a:extLst>
              <a:ext uri="{FF2B5EF4-FFF2-40B4-BE49-F238E27FC236}">
                <a16:creationId xmlns:a16="http://schemas.microsoft.com/office/drawing/2014/main" id="{7852B768-F5AB-6644-BFBF-27BC9ED3AF0E}"/>
              </a:ext>
            </a:extLst>
          </p:cNvPr>
          <p:cNvSpPr>
            <a:spLocks noGrp="1"/>
          </p:cNvSpPr>
          <p:nvPr>
            <p:ph type="sldNum" sz="quarter" idx="14"/>
          </p:nvPr>
        </p:nvSpPr>
        <p:spPr>
          <a:xfrm>
            <a:off x="283029" y="6556375"/>
            <a:ext cx="446314" cy="149151"/>
          </a:xfrm>
        </p:spPr>
        <p:txBody>
          <a:bodyPr/>
          <a:lstStyle/>
          <a:p>
            <a:pPr lvl="8"/>
            <a:fld id="{63DCA5C9-2E11-4C67-86EB-AE1DE127DC64}" type="slidenum">
              <a:rPr lang="en-US" smtClean="0"/>
              <a:pPr lvl="8"/>
              <a:t>26</a:t>
            </a:fld>
            <a:endParaRPr lang="en-US" dirty="0"/>
          </a:p>
        </p:txBody>
      </p:sp>
      <p:sp>
        <p:nvSpPr>
          <p:cNvPr id="17" name="Footer Placeholder 1">
            <a:extLst>
              <a:ext uri="{FF2B5EF4-FFF2-40B4-BE49-F238E27FC236}">
                <a16:creationId xmlns:a16="http://schemas.microsoft.com/office/drawing/2014/main" id="{C473C275-CCBB-6644-817B-8CB83F710850}"/>
              </a:ext>
            </a:extLst>
          </p:cNvPr>
          <p:cNvSpPr>
            <a:spLocks noGrp="1"/>
          </p:cNvSpPr>
          <p:nvPr>
            <p:ph type="ftr" sz="quarter" idx="13"/>
          </p:nvPr>
        </p:nvSpPr>
        <p:spPr>
          <a:xfrm>
            <a:off x="1479550" y="6654194"/>
            <a:ext cx="6761163" cy="148697"/>
          </a:xfrm>
        </p:spPr>
        <p:txBody>
          <a:bodyPr/>
          <a:lstStyle/>
          <a:p>
            <a:r>
              <a:rPr lang="en-US" dirty="0"/>
              <a:t>© Tufts Medicine 2022</a:t>
            </a:r>
          </a:p>
        </p:txBody>
      </p:sp>
      <p:sp>
        <p:nvSpPr>
          <p:cNvPr id="7" name="Content Placeholder 3">
            <a:extLst>
              <a:ext uri="{FF2B5EF4-FFF2-40B4-BE49-F238E27FC236}">
                <a16:creationId xmlns:a16="http://schemas.microsoft.com/office/drawing/2014/main" id="{05704C55-95F9-5F4F-8A2A-A449EACF40E9}"/>
              </a:ext>
            </a:extLst>
          </p:cNvPr>
          <p:cNvSpPr>
            <a:spLocks noGrp="1"/>
          </p:cNvSpPr>
          <p:nvPr>
            <p:ph sz="quarter" idx="12"/>
          </p:nvPr>
        </p:nvSpPr>
        <p:spPr>
          <a:xfrm>
            <a:off x="1479550" y="1581149"/>
            <a:ext cx="10250488" cy="4822825"/>
          </a:xfrm>
        </p:spPr>
        <p:txBody>
          <a:bodyPr/>
          <a:lstStyle/>
          <a:p>
            <a:pPr marL="285750" indent="-285750">
              <a:buFont typeface="Arial" panose="020B0604020202020204" pitchFamily="34" charset="0"/>
              <a:buChar char="•"/>
            </a:pPr>
            <a:r>
              <a:rPr lang="en-US" sz="2400" dirty="0"/>
              <a:t>Based on relationship of local health spending to health outcomes, income elasticity of demand for health, and country income</a:t>
            </a:r>
          </a:p>
          <a:p>
            <a:endParaRPr lang="en-US" sz="2400" dirty="0"/>
          </a:p>
          <a:p>
            <a:endParaRPr lang="en-US" sz="2400" dirty="0"/>
          </a:p>
          <a:p>
            <a:pPr marL="285750" indent="-285750">
              <a:buFont typeface="Arial" panose="020B0604020202020204" pitchFamily="34" charset="0"/>
              <a:buChar char="•"/>
            </a:pPr>
            <a:endParaRPr lang="en-US" sz="2200" dirty="0"/>
          </a:p>
          <a:p>
            <a:pPr marL="854075" lvl="3"/>
            <a:endParaRPr lang="en-US" sz="2200" dirty="0"/>
          </a:p>
        </p:txBody>
      </p:sp>
      <p:pic>
        <p:nvPicPr>
          <p:cNvPr id="8" name="Picture 7"/>
          <p:cNvPicPr>
            <a:picLocks noChangeAspect="1"/>
          </p:cNvPicPr>
          <p:nvPr/>
        </p:nvPicPr>
        <p:blipFill rotWithShape="1">
          <a:blip r:embed="rId3"/>
          <a:srcRect l="24263" t="14131" r="23535" b="22233"/>
          <a:stretch/>
        </p:blipFill>
        <p:spPr>
          <a:xfrm>
            <a:off x="3253075" y="2724229"/>
            <a:ext cx="5548747" cy="3804855"/>
          </a:xfrm>
          <a:prstGeom prst="rect">
            <a:avLst/>
          </a:prstGeom>
        </p:spPr>
      </p:pic>
      <p:sp>
        <p:nvSpPr>
          <p:cNvPr id="9" name="Rectangle 8"/>
          <p:cNvSpPr/>
          <p:nvPr/>
        </p:nvSpPr>
        <p:spPr bwMode="auto">
          <a:xfrm>
            <a:off x="7647709" y="4229100"/>
            <a:ext cx="800100" cy="2174874"/>
          </a:xfrm>
          <a:prstGeom prst="rect">
            <a:avLst/>
          </a:prstGeom>
          <a:noFill/>
          <a:ln w="19050">
            <a:solidFill>
              <a:schemeClr val="accent4"/>
            </a:solid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bg1"/>
              </a:solidFill>
              <a:latin typeface="+mn-lt"/>
              <a:ea typeface="Roboto" panose="02000000000000000000" pitchFamily="2" charset="0"/>
              <a:cs typeface="Roboto" panose="02000000000000000000" pitchFamily="2" charset="0"/>
            </a:endParaRPr>
          </a:p>
        </p:txBody>
      </p:sp>
      <p:sp>
        <p:nvSpPr>
          <p:cNvPr id="10" name="TextBox 9"/>
          <p:cNvSpPr txBox="1"/>
          <p:nvPr/>
        </p:nvSpPr>
        <p:spPr>
          <a:xfrm>
            <a:off x="1479549" y="6549448"/>
            <a:ext cx="3239943" cy="250220"/>
          </a:xfrm>
          <a:prstGeom prst="rect">
            <a:avLst/>
          </a:prstGeom>
          <a:noFill/>
        </p:spPr>
        <p:txBody>
          <a:bodyPr wrap="square" lIns="0" tIns="0" rIns="0" bIns="0" rtlCol="0">
            <a:normAutofit fontScale="55000" lnSpcReduction="20000"/>
          </a:bodyPr>
          <a:lstStyle/>
          <a:p>
            <a:pPr indent="-3657600">
              <a:spcAft>
                <a:spcPts val="600"/>
              </a:spcAft>
            </a:pPr>
            <a:r>
              <a:rPr lang="en-US" dirty="0">
                <a:solidFill>
                  <a:schemeClr val="tx2"/>
                </a:solidFill>
                <a:ea typeface="Roboto" panose="02000000000000000000" pitchFamily="2" charset="0"/>
                <a:cs typeface="Times New Roman" panose="02020603050405020304" pitchFamily="18" charset="0"/>
              </a:rPr>
              <a:t>Woods B et al. Value Health. 2016 Dec; 19(8): 929–935.</a:t>
            </a:r>
            <a:endParaRPr lang="en-US" sz="1800" b="0" i="0" dirty="0">
              <a:solidFill>
                <a:schemeClr val="tx2"/>
              </a:solidFill>
              <a:latin typeface="+mn-lt"/>
              <a:ea typeface="Roboto" panose="02000000000000000000" pitchFamily="2" charset="0"/>
              <a:cs typeface="Times New Roman" panose="02020603050405020304" pitchFamily="18" charset="0"/>
            </a:endParaRPr>
          </a:p>
        </p:txBody>
      </p:sp>
    </p:spTree>
    <p:extLst>
      <p:ext uri="{BB962C8B-B14F-4D97-AF65-F5344CB8AC3E}">
        <p14:creationId xmlns:p14="http://schemas.microsoft.com/office/powerpoint/2010/main" val="2796355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anim calcmode="lin" valueType="num">
                                      <p:cBhvr>
                                        <p:cTn id="16" dur="1000" fill="hold"/>
                                        <p:tgtEl>
                                          <p:spTgt spid="8"/>
                                        </p:tgtEl>
                                        <p:attrNameLst>
                                          <p:attrName>ppt_x</p:attrName>
                                        </p:attrNameLst>
                                      </p:cBhvr>
                                      <p:tavLst>
                                        <p:tav tm="0">
                                          <p:val>
                                            <p:strVal val="#ppt_x"/>
                                          </p:val>
                                        </p:tav>
                                        <p:tav tm="100000">
                                          <p:val>
                                            <p:strVal val="#ppt_x"/>
                                          </p:val>
                                        </p:tav>
                                      </p:tavLst>
                                    </p:anim>
                                    <p:anim calcmode="lin" valueType="num">
                                      <p:cBhvr>
                                        <p:cTn id="1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animBg="1"/>
      <p:bldP spid="1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97848A2-2D62-B74F-9086-A62AD926A041}"/>
              </a:ext>
            </a:extLst>
          </p:cNvPr>
          <p:cNvSpPr>
            <a:spLocks noGrp="1"/>
          </p:cNvSpPr>
          <p:nvPr>
            <p:ph type="title"/>
          </p:nvPr>
        </p:nvSpPr>
        <p:spPr>
          <a:xfrm>
            <a:off x="1479550" y="454025"/>
            <a:ext cx="10247312" cy="802555"/>
          </a:xfrm>
        </p:spPr>
        <p:txBody>
          <a:bodyPr/>
          <a:lstStyle/>
          <a:p>
            <a:r>
              <a:rPr lang="en-US" dirty="0"/>
              <a:t>Value-based Pricing Can be Differential</a:t>
            </a:r>
          </a:p>
        </p:txBody>
      </p:sp>
      <p:sp>
        <p:nvSpPr>
          <p:cNvPr id="3" name="Slide Number Placeholder 2">
            <a:extLst>
              <a:ext uri="{FF2B5EF4-FFF2-40B4-BE49-F238E27FC236}">
                <a16:creationId xmlns:a16="http://schemas.microsoft.com/office/drawing/2014/main" id="{7852B768-F5AB-6644-BFBF-27BC9ED3AF0E}"/>
              </a:ext>
            </a:extLst>
          </p:cNvPr>
          <p:cNvSpPr>
            <a:spLocks noGrp="1"/>
          </p:cNvSpPr>
          <p:nvPr>
            <p:ph type="sldNum" sz="quarter" idx="14"/>
          </p:nvPr>
        </p:nvSpPr>
        <p:spPr>
          <a:xfrm>
            <a:off x="283029" y="6556375"/>
            <a:ext cx="446314" cy="149151"/>
          </a:xfrm>
        </p:spPr>
        <p:txBody>
          <a:bodyPr/>
          <a:lstStyle/>
          <a:p>
            <a:pPr lvl="8"/>
            <a:fld id="{63DCA5C9-2E11-4C67-86EB-AE1DE127DC64}" type="slidenum">
              <a:rPr lang="en-US" smtClean="0"/>
              <a:pPr lvl="8"/>
              <a:t>27</a:t>
            </a:fld>
            <a:endParaRPr lang="en-US" dirty="0"/>
          </a:p>
        </p:txBody>
      </p:sp>
      <p:sp>
        <p:nvSpPr>
          <p:cNvPr id="17" name="Footer Placeholder 1">
            <a:extLst>
              <a:ext uri="{FF2B5EF4-FFF2-40B4-BE49-F238E27FC236}">
                <a16:creationId xmlns:a16="http://schemas.microsoft.com/office/drawing/2014/main" id="{C473C275-CCBB-6644-817B-8CB83F710850}"/>
              </a:ext>
            </a:extLst>
          </p:cNvPr>
          <p:cNvSpPr>
            <a:spLocks noGrp="1"/>
          </p:cNvSpPr>
          <p:nvPr>
            <p:ph type="ftr" sz="quarter" idx="13"/>
          </p:nvPr>
        </p:nvSpPr>
        <p:spPr>
          <a:xfrm>
            <a:off x="1479550" y="6654194"/>
            <a:ext cx="6761163" cy="148697"/>
          </a:xfrm>
        </p:spPr>
        <p:txBody>
          <a:bodyPr/>
          <a:lstStyle/>
          <a:p>
            <a:r>
              <a:rPr lang="en-US" dirty="0"/>
              <a:t>© Tufts Medicine 2022</a:t>
            </a:r>
          </a:p>
        </p:txBody>
      </p:sp>
      <p:sp>
        <p:nvSpPr>
          <p:cNvPr id="7" name="Content Placeholder 3">
            <a:extLst>
              <a:ext uri="{FF2B5EF4-FFF2-40B4-BE49-F238E27FC236}">
                <a16:creationId xmlns:a16="http://schemas.microsoft.com/office/drawing/2014/main" id="{05704C55-95F9-5F4F-8A2A-A449EACF40E9}"/>
              </a:ext>
            </a:extLst>
          </p:cNvPr>
          <p:cNvSpPr>
            <a:spLocks noGrp="1"/>
          </p:cNvSpPr>
          <p:nvPr>
            <p:ph sz="quarter" idx="12"/>
          </p:nvPr>
        </p:nvSpPr>
        <p:spPr>
          <a:xfrm>
            <a:off x="1479550" y="1581149"/>
            <a:ext cx="10250488" cy="4822825"/>
          </a:xfrm>
        </p:spPr>
        <p:txBody>
          <a:bodyPr/>
          <a:lstStyle/>
          <a:p>
            <a:pPr marL="285750" indent="-285750">
              <a:buFont typeface="Arial" panose="020B0604020202020204" pitchFamily="34" charset="0"/>
              <a:buChar char="•"/>
            </a:pPr>
            <a:r>
              <a:rPr lang="en-US" sz="2400" dirty="0"/>
              <a:t>One global price runs risk of being too low or too high</a:t>
            </a:r>
          </a:p>
          <a:p>
            <a:pPr marL="285750" indent="-285750">
              <a:buFont typeface="Arial" panose="020B0604020202020204" pitchFamily="34" charset="0"/>
              <a:buChar char="•"/>
            </a:pPr>
            <a:r>
              <a:rPr lang="en-US" sz="2400" dirty="0"/>
              <a:t>Simple differential pricing based on proxy GDP per capita also risky</a:t>
            </a:r>
          </a:p>
          <a:p>
            <a:pPr marL="285750" indent="-285750">
              <a:buFont typeface="Arial" panose="020B0604020202020204" pitchFamily="34" charset="0"/>
              <a:buChar char="•"/>
            </a:pPr>
            <a:r>
              <a:rPr lang="en-US" sz="2400" dirty="0"/>
              <a:t>Benefits of value-based approach:</a:t>
            </a:r>
          </a:p>
          <a:p>
            <a:pPr marL="911225" lvl="3" indent="-342900">
              <a:buFont typeface="Calibri" panose="020F0502020204030204" pitchFamily="34" charset="0"/>
              <a:buChar char="–"/>
            </a:pPr>
            <a:r>
              <a:rPr lang="en-US" sz="2000" dirty="0"/>
              <a:t>Based on local willingness to pay</a:t>
            </a:r>
          </a:p>
          <a:p>
            <a:pPr marL="911225" lvl="3" indent="-342900">
              <a:buFont typeface="Calibri" panose="020F0502020204030204" pitchFamily="34" charset="0"/>
              <a:buChar char="–"/>
            </a:pPr>
            <a:r>
              <a:rPr lang="en-US" sz="2000" dirty="0"/>
              <a:t>Linked to health system budget</a:t>
            </a:r>
          </a:p>
          <a:p>
            <a:pPr marL="911225" lvl="3" indent="-342900">
              <a:buFont typeface="Calibri" panose="020F0502020204030204" pitchFamily="34" charset="0"/>
              <a:buChar char="–"/>
            </a:pPr>
            <a:r>
              <a:rPr lang="en-US" sz="2000" dirty="0"/>
              <a:t>Explicit consideration of opportunity costs of investment</a:t>
            </a:r>
          </a:p>
          <a:p>
            <a:endParaRPr lang="en-US" sz="2400" dirty="0"/>
          </a:p>
          <a:p>
            <a:endParaRPr lang="en-US" sz="2400" dirty="0"/>
          </a:p>
          <a:p>
            <a:pPr marL="285750" indent="-285750">
              <a:buFont typeface="Arial" panose="020B0604020202020204" pitchFamily="34" charset="0"/>
              <a:buChar char="•"/>
            </a:pPr>
            <a:endParaRPr lang="en-US" sz="2200" dirty="0"/>
          </a:p>
          <a:p>
            <a:pPr marL="854075" lvl="3"/>
            <a:endParaRPr lang="en-US" sz="2200" dirty="0"/>
          </a:p>
        </p:txBody>
      </p:sp>
    </p:spTree>
    <p:extLst>
      <p:ext uri="{BB962C8B-B14F-4D97-AF65-F5344CB8AC3E}">
        <p14:creationId xmlns:p14="http://schemas.microsoft.com/office/powerpoint/2010/main" val="2824182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5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fade">
                                      <p:cBhvr>
                                        <p:cTn id="32"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97848A2-2D62-B74F-9086-A62AD926A041}"/>
              </a:ext>
            </a:extLst>
          </p:cNvPr>
          <p:cNvSpPr>
            <a:spLocks noGrp="1"/>
          </p:cNvSpPr>
          <p:nvPr>
            <p:ph type="title"/>
          </p:nvPr>
        </p:nvSpPr>
        <p:spPr>
          <a:xfrm>
            <a:off x="1479550" y="454025"/>
            <a:ext cx="10247312" cy="802555"/>
          </a:xfrm>
        </p:spPr>
        <p:txBody>
          <a:bodyPr/>
          <a:lstStyle/>
          <a:p>
            <a:r>
              <a:rPr lang="en-US" dirty="0"/>
              <a:t>How Could this Work Across Countries?</a:t>
            </a:r>
          </a:p>
        </p:txBody>
      </p:sp>
      <p:sp>
        <p:nvSpPr>
          <p:cNvPr id="3" name="Slide Number Placeholder 2">
            <a:extLst>
              <a:ext uri="{FF2B5EF4-FFF2-40B4-BE49-F238E27FC236}">
                <a16:creationId xmlns:a16="http://schemas.microsoft.com/office/drawing/2014/main" id="{7852B768-F5AB-6644-BFBF-27BC9ED3AF0E}"/>
              </a:ext>
            </a:extLst>
          </p:cNvPr>
          <p:cNvSpPr>
            <a:spLocks noGrp="1"/>
          </p:cNvSpPr>
          <p:nvPr>
            <p:ph type="sldNum" sz="quarter" idx="14"/>
          </p:nvPr>
        </p:nvSpPr>
        <p:spPr>
          <a:xfrm>
            <a:off x="283029" y="6556375"/>
            <a:ext cx="446314" cy="149151"/>
          </a:xfrm>
        </p:spPr>
        <p:txBody>
          <a:bodyPr/>
          <a:lstStyle/>
          <a:p>
            <a:pPr lvl="8"/>
            <a:fld id="{63DCA5C9-2E11-4C67-86EB-AE1DE127DC64}" type="slidenum">
              <a:rPr lang="en-US" smtClean="0"/>
              <a:pPr lvl="8"/>
              <a:t>28</a:t>
            </a:fld>
            <a:endParaRPr lang="en-US" dirty="0"/>
          </a:p>
        </p:txBody>
      </p:sp>
      <p:sp>
        <p:nvSpPr>
          <p:cNvPr id="17" name="Footer Placeholder 1">
            <a:extLst>
              <a:ext uri="{FF2B5EF4-FFF2-40B4-BE49-F238E27FC236}">
                <a16:creationId xmlns:a16="http://schemas.microsoft.com/office/drawing/2014/main" id="{C473C275-CCBB-6644-817B-8CB83F710850}"/>
              </a:ext>
            </a:extLst>
          </p:cNvPr>
          <p:cNvSpPr>
            <a:spLocks noGrp="1"/>
          </p:cNvSpPr>
          <p:nvPr>
            <p:ph type="ftr" sz="quarter" idx="13"/>
          </p:nvPr>
        </p:nvSpPr>
        <p:spPr>
          <a:xfrm>
            <a:off x="1479550" y="6654194"/>
            <a:ext cx="6761163" cy="148697"/>
          </a:xfrm>
        </p:spPr>
        <p:txBody>
          <a:bodyPr/>
          <a:lstStyle/>
          <a:p>
            <a:r>
              <a:rPr lang="en-US" dirty="0"/>
              <a:t>© Tufts Medicine 2022</a:t>
            </a:r>
          </a:p>
        </p:txBody>
      </p:sp>
      <p:sp>
        <p:nvSpPr>
          <p:cNvPr id="10" name="TextBox 9"/>
          <p:cNvSpPr txBox="1"/>
          <p:nvPr/>
        </p:nvSpPr>
        <p:spPr>
          <a:xfrm>
            <a:off x="1479549" y="6488488"/>
            <a:ext cx="6384291" cy="250220"/>
          </a:xfrm>
          <a:prstGeom prst="rect">
            <a:avLst/>
          </a:prstGeom>
          <a:noFill/>
        </p:spPr>
        <p:txBody>
          <a:bodyPr wrap="square" lIns="0" tIns="0" rIns="0" bIns="0" rtlCol="0">
            <a:noAutofit/>
          </a:bodyPr>
          <a:lstStyle/>
          <a:p>
            <a:pPr indent="-3657600">
              <a:spcAft>
                <a:spcPts val="600"/>
              </a:spcAft>
            </a:pPr>
            <a:r>
              <a:rPr lang="en-US" sz="1200" dirty="0">
                <a:solidFill>
                  <a:schemeClr val="tx2"/>
                </a:solidFill>
                <a:ea typeface="Roboto" panose="02000000000000000000" pitchFamily="2" charset="0"/>
                <a:cs typeface="Times New Roman" panose="02020603050405020304" pitchFamily="18" charset="0"/>
              </a:rPr>
              <a:t>Chalkidou K, et al. Gates Open Res 2020, 4:16 (</a:t>
            </a:r>
            <a:r>
              <a:rPr lang="en-US" sz="1200" dirty="0" err="1">
                <a:solidFill>
                  <a:schemeClr val="tx2"/>
                </a:solidFill>
                <a:ea typeface="Roboto" panose="02000000000000000000" pitchFamily="2" charset="0"/>
                <a:cs typeface="Times New Roman" panose="02020603050405020304" pitchFamily="18" charset="0"/>
              </a:rPr>
              <a:t>doi</a:t>
            </a:r>
            <a:r>
              <a:rPr lang="en-US" sz="1200" dirty="0">
                <a:solidFill>
                  <a:schemeClr val="tx2"/>
                </a:solidFill>
                <a:ea typeface="Roboto" panose="02000000000000000000" pitchFamily="2" charset="0"/>
                <a:cs typeface="Times New Roman" panose="02020603050405020304" pitchFamily="18" charset="0"/>
              </a:rPr>
              <a:t>: 10.12688/gatesopenres.13110.3)</a:t>
            </a:r>
          </a:p>
          <a:p>
            <a:pPr indent="-3657600">
              <a:spcAft>
                <a:spcPts val="600"/>
              </a:spcAft>
            </a:pPr>
            <a:endParaRPr lang="en-US" sz="1200" b="0" i="0" dirty="0">
              <a:solidFill>
                <a:schemeClr val="tx2"/>
              </a:solidFill>
              <a:ea typeface="Roboto" panose="02000000000000000000" pitchFamily="2" charset="0"/>
              <a:cs typeface="Times New Roman" panose="02020603050405020304" pitchFamily="18" charset="0"/>
            </a:endParaRPr>
          </a:p>
        </p:txBody>
      </p:sp>
      <p:pic>
        <p:nvPicPr>
          <p:cNvPr id="4" name="Picture 3"/>
          <p:cNvPicPr>
            <a:picLocks noChangeAspect="1"/>
          </p:cNvPicPr>
          <p:nvPr/>
        </p:nvPicPr>
        <p:blipFill>
          <a:blip r:embed="rId3"/>
          <a:stretch>
            <a:fillRect/>
          </a:stretch>
        </p:blipFill>
        <p:spPr>
          <a:xfrm>
            <a:off x="1479548" y="1492924"/>
            <a:ext cx="8406131" cy="4757249"/>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64300" y="1869440"/>
            <a:ext cx="823863" cy="833120"/>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70620" y="3454988"/>
            <a:ext cx="823863" cy="833120"/>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20300" y="4968828"/>
            <a:ext cx="823863" cy="833120"/>
          </a:xfrm>
          <a:prstGeom prst="rect">
            <a:avLst/>
          </a:prstGeom>
        </p:spPr>
      </p:pic>
    </p:spTree>
    <p:extLst>
      <p:ext uri="{BB962C8B-B14F-4D97-AF65-F5344CB8AC3E}">
        <p14:creationId xmlns:p14="http://schemas.microsoft.com/office/powerpoint/2010/main" val="364208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C62B648-4DE9-0841-B311-DF1DE2D8AEEC}"/>
              </a:ext>
            </a:extLst>
          </p:cNvPr>
          <p:cNvSpPr>
            <a:spLocks noGrp="1"/>
          </p:cNvSpPr>
          <p:nvPr>
            <p:ph type="ftr" sz="quarter" idx="10"/>
          </p:nvPr>
        </p:nvSpPr>
        <p:spPr/>
        <p:txBody>
          <a:bodyPr/>
          <a:lstStyle/>
          <a:p>
            <a:pPr lvl="8"/>
            <a:r>
              <a:rPr lang="en-US" dirty="0">
                <a:solidFill>
                  <a:srgbClr val="FFFFFF"/>
                </a:solidFill>
              </a:rPr>
              <a:t>© Tufts Medicine 2022</a:t>
            </a:r>
          </a:p>
        </p:txBody>
      </p:sp>
      <p:sp>
        <p:nvSpPr>
          <p:cNvPr id="4" name="Slide Number Placeholder 3">
            <a:extLst>
              <a:ext uri="{FF2B5EF4-FFF2-40B4-BE49-F238E27FC236}">
                <a16:creationId xmlns:a16="http://schemas.microsoft.com/office/drawing/2014/main" id="{01952430-9085-2546-B3CB-25845594C63F}"/>
              </a:ext>
            </a:extLst>
          </p:cNvPr>
          <p:cNvSpPr>
            <a:spLocks noGrp="1"/>
          </p:cNvSpPr>
          <p:nvPr>
            <p:ph type="sldNum" sz="quarter" idx="11"/>
          </p:nvPr>
        </p:nvSpPr>
        <p:spPr/>
        <p:txBody>
          <a:bodyPr/>
          <a:lstStyle/>
          <a:p>
            <a:pPr lvl="8"/>
            <a:fld id="{63DCA5C9-2E11-4C67-86EB-AE1DE127DC64}" type="slidenum">
              <a:rPr lang="en-US" smtClean="0">
                <a:solidFill>
                  <a:srgbClr val="FFFFFF"/>
                </a:solidFill>
              </a:rPr>
              <a:pPr lvl="8"/>
              <a:t>29</a:t>
            </a:fld>
            <a:endParaRPr lang="en-US" dirty="0">
              <a:solidFill>
                <a:srgbClr val="FFFFFF"/>
              </a:solidFill>
            </a:endParaRPr>
          </a:p>
        </p:txBody>
      </p:sp>
      <p:sp>
        <p:nvSpPr>
          <p:cNvPr id="2" name="Title 1">
            <a:extLst>
              <a:ext uri="{FF2B5EF4-FFF2-40B4-BE49-F238E27FC236}">
                <a16:creationId xmlns:a16="http://schemas.microsoft.com/office/drawing/2014/main" id="{2E8FB03E-6B34-5D44-90B5-25A00CED0DEA}"/>
              </a:ext>
            </a:extLst>
          </p:cNvPr>
          <p:cNvSpPr>
            <a:spLocks noGrp="1"/>
          </p:cNvSpPr>
          <p:nvPr>
            <p:ph type="title"/>
          </p:nvPr>
        </p:nvSpPr>
        <p:spPr/>
        <p:txBody>
          <a:bodyPr/>
          <a:lstStyle/>
          <a:p>
            <a:r>
              <a:rPr lang="en-US" dirty="0"/>
              <a:t>Summary</a:t>
            </a:r>
          </a:p>
        </p:txBody>
      </p:sp>
    </p:spTree>
    <p:extLst>
      <p:ext uri="{BB962C8B-B14F-4D97-AF65-F5344CB8AC3E}">
        <p14:creationId xmlns:p14="http://schemas.microsoft.com/office/powerpoint/2010/main" val="34284734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5704C55-95F9-5F4F-8A2A-A449EACF40E9}"/>
              </a:ext>
            </a:extLst>
          </p:cNvPr>
          <p:cNvSpPr>
            <a:spLocks noGrp="1"/>
          </p:cNvSpPr>
          <p:nvPr>
            <p:ph sz="quarter" idx="12"/>
          </p:nvPr>
        </p:nvSpPr>
        <p:spPr>
          <a:xfrm>
            <a:off x="1479550" y="1581149"/>
            <a:ext cx="10250488" cy="4822825"/>
          </a:xfrm>
        </p:spPr>
        <p:txBody>
          <a:bodyPr/>
          <a:lstStyle/>
          <a:p>
            <a:pPr marL="457200" indent="-457200">
              <a:buFont typeface="+mj-lt"/>
              <a:buAutoNum type="arabicPeriod"/>
            </a:pPr>
            <a:r>
              <a:rPr lang="en-US" sz="2400" dirty="0"/>
              <a:t>Basic principles of cost-effectiveness analysis and value-based pricing</a:t>
            </a:r>
          </a:p>
          <a:p>
            <a:pPr marL="457200" indent="-457200">
              <a:buFont typeface="+mj-lt"/>
              <a:buAutoNum type="arabicPeriod"/>
            </a:pPr>
            <a:r>
              <a:rPr lang="en-US" sz="2400" dirty="0"/>
              <a:t>Formalized health technology assessment and the value connection</a:t>
            </a:r>
            <a:endParaRPr lang="en-US" sz="2400" i="1" dirty="0"/>
          </a:p>
          <a:p>
            <a:pPr marL="457200" indent="-457200">
              <a:buFont typeface="+mj-lt"/>
              <a:buAutoNum type="arabicPeriod"/>
            </a:pPr>
            <a:r>
              <a:rPr lang="en-US" sz="2400" dirty="0"/>
              <a:t>Implementation of value-based pricing and implications for low- and middle-income settings</a:t>
            </a:r>
          </a:p>
          <a:p>
            <a:pPr marL="457200" indent="-457200">
              <a:buFont typeface="+mj-lt"/>
              <a:buAutoNum type="arabicPeriod"/>
            </a:pPr>
            <a:endParaRPr lang="en-US" sz="2400" dirty="0"/>
          </a:p>
        </p:txBody>
      </p:sp>
      <p:sp>
        <p:nvSpPr>
          <p:cNvPr id="6" name="Title 5">
            <a:extLst>
              <a:ext uri="{FF2B5EF4-FFF2-40B4-BE49-F238E27FC236}">
                <a16:creationId xmlns:a16="http://schemas.microsoft.com/office/drawing/2014/main" id="{997848A2-2D62-B74F-9086-A62AD926A041}"/>
              </a:ext>
            </a:extLst>
          </p:cNvPr>
          <p:cNvSpPr>
            <a:spLocks noGrp="1"/>
          </p:cNvSpPr>
          <p:nvPr>
            <p:ph type="title"/>
          </p:nvPr>
        </p:nvSpPr>
        <p:spPr>
          <a:xfrm>
            <a:off x="1479550" y="454025"/>
            <a:ext cx="10247312" cy="802555"/>
          </a:xfrm>
        </p:spPr>
        <p:txBody>
          <a:bodyPr/>
          <a:lstStyle/>
          <a:p>
            <a:r>
              <a:rPr lang="en-US" dirty="0"/>
              <a:t>Agenda</a:t>
            </a:r>
          </a:p>
        </p:txBody>
      </p:sp>
      <p:sp>
        <p:nvSpPr>
          <p:cNvPr id="3" name="Slide Number Placeholder 2">
            <a:extLst>
              <a:ext uri="{FF2B5EF4-FFF2-40B4-BE49-F238E27FC236}">
                <a16:creationId xmlns:a16="http://schemas.microsoft.com/office/drawing/2014/main" id="{7852B768-F5AB-6644-BFBF-27BC9ED3AF0E}"/>
              </a:ext>
            </a:extLst>
          </p:cNvPr>
          <p:cNvSpPr>
            <a:spLocks noGrp="1"/>
          </p:cNvSpPr>
          <p:nvPr>
            <p:ph type="sldNum" sz="quarter" idx="14"/>
          </p:nvPr>
        </p:nvSpPr>
        <p:spPr>
          <a:xfrm>
            <a:off x="283029" y="6556375"/>
            <a:ext cx="446314" cy="149151"/>
          </a:xfrm>
        </p:spPr>
        <p:txBody>
          <a:bodyPr/>
          <a:lstStyle/>
          <a:p>
            <a:pPr lvl="8"/>
            <a:fld id="{63DCA5C9-2E11-4C67-86EB-AE1DE127DC64}" type="slidenum">
              <a:rPr lang="en-US" smtClean="0"/>
              <a:pPr lvl="8"/>
              <a:t>3</a:t>
            </a:fld>
            <a:endParaRPr lang="en-US" dirty="0"/>
          </a:p>
        </p:txBody>
      </p:sp>
      <p:sp>
        <p:nvSpPr>
          <p:cNvPr id="17" name="Footer Placeholder 1">
            <a:extLst>
              <a:ext uri="{FF2B5EF4-FFF2-40B4-BE49-F238E27FC236}">
                <a16:creationId xmlns:a16="http://schemas.microsoft.com/office/drawing/2014/main" id="{C473C275-CCBB-6644-817B-8CB83F710850}"/>
              </a:ext>
            </a:extLst>
          </p:cNvPr>
          <p:cNvSpPr>
            <a:spLocks noGrp="1"/>
          </p:cNvSpPr>
          <p:nvPr>
            <p:ph type="ftr" sz="quarter" idx="13"/>
          </p:nvPr>
        </p:nvSpPr>
        <p:spPr>
          <a:xfrm>
            <a:off x="1479550" y="6654194"/>
            <a:ext cx="6761163" cy="148697"/>
          </a:xfrm>
        </p:spPr>
        <p:txBody>
          <a:bodyPr/>
          <a:lstStyle/>
          <a:p>
            <a:r>
              <a:rPr lang="en-US" dirty="0"/>
              <a:t>© Tufts Medicine 2022</a:t>
            </a:r>
          </a:p>
        </p:txBody>
      </p:sp>
    </p:spTree>
    <p:extLst>
      <p:ext uri="{BB962C8B-B14F-4D97-AF65-F5344CB8AC3E}">
        <p14:creationId xmlns:p14="http://schemas.microsoft.com/office/powerpoint/2010/main" val="1593130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97848A2-2D62-B74F-9086-A62AD926A041}"/>
              </a:ext>
            </a:extLst>
          </p:cNvPr>
          <p:cNvSpPr>
            <a:spLocks noGrp="1"/>
          </p:cNvSpPr>
          <p:nvPr>
            <p:ph type="title"/>
          </p:nvPr>
        </p:nvSpPr>
        <p:spPr>
          <a:xfrm>
            <a:off x="1479550" y="454025"/>
            <a:ext cx="10247312" cy="802555"/>
          </a:xfrm>
        </p:spPr>
        <p:txBody>
          <a:bodyPr/>
          <a:lstStyle/>
          <a:p>
            <a:r>
              <a:rPr lang="en-US" dirty="0"/>
              <a:t>Summing it all Up</a:t>
            </a:r>
          </a:p>
        </p:txBody>
      </p:sp>
      <p:sp>
        <p:nvSpPr>
          <p:cNvPr id="3" name="Slide Number Placeholder 2">
            <a:extLst>
              <a:ext uri="{FF2B5EF4-FFF2-40B4-BE49-F238E27FC236}">
                <a16:creationId xmlns:a16="http://schemas.microsoft.com/office/drawing/2014/main" id="{7852B768-F5AB-6644-BFBF-27BC9ED3AF0E}"/>
              </a:ext>
            </a:extLst>
          </p:cNvPr>
          <p:cNvSpPr>
            <a:spLocks noGrp="1"/>
          </p:cNvSpPr>
          <p:nvPr>
            <p:ph type="sldNum" sz="quarter" idx="14"/>
          </p:nvPr>
        </p:nvSpPr>
        <p:spPr>
          <a:xfrm>
            <a:off x="283029" y="6556375"/>
            <a:ext cx="446314" cy="149151"/>
          </a:xfrm>
        </p:spPr>
        <p:txBody>
          <a:bodyPr/>
          <a:lstStyle/>
          <a:p>
            <a:pPr lvl="8"/>
            <a:fld id="{63DCA5C9-2E11-4C67-86EB-AE1DE127DC64}" type="slidenum">
              <a:rPr lang="en-US" smtClean="0"/>
              <a:pPr lvl="8"/>
              <a:t>30</a:t>
            </a:fld>
            <a:endParaRPr lang="en-US" dirty="0"/>
          </a:p>
        </p:txBody>
      </p:sp>
      <p:sp>
        <p:nvSpPr>
          <p:cNvPr id="17" name="Footer Placeholder 1">
            <a:extLst>
              <a:ext uri="{FF2B5EF4-FFF2-40B4-BE49-F238E27FC236}">
                <a16:creationId xmlns:a16="http://schemas.microsoft.com/office/drawing/2014/main" id="{C473C275-CCBB-6644-817B-8CB83F710850}"/>
              </a:ext>
            </a:extLst>
          </p:cNvPr>
          <p:cNvSpPr>
            <a:spLocks noGrp="1"/>
          </p:cNvSpPr>
          <p:nvPr>
            <p:ph type="ftr" sz="quarter" idx="13"/>
          </p:nvPr>
        </p:nvSpPr>
        <p:spPr>
          <a:xfrm>
            <a:off x="1479550" y="6654194"/>
            <a:ext cx="6761163" cy="148697"/>
          </a:xfrm>
        </p:spPr>
        <p:txBody>
          <a:bodyPr/>
          <a:lstStyle/>
          <a:p>
            <a:r>
              <a:rPr lang="en-US" dirty="0"/>
              <a:t>© Tufts Medicine 2022</a:t>
            </a:r>
          </a:p>
        </p:txBody>
      </p:sp>
      <p:sp>
        <p:nvSpPr>
          <p:cNvPr id="7" name="Content Placeholder 3">
            <a:extLst>
              <a:ext uri="{FF2B5EF4-FFF2-40B4-BE49-F238E27FC236}">
                <a16:creationId xmlns:a16="http://schemas.microsoft.com/office/drawing/2014/main" id="{05704C55-95F9-5F4F-8A2A-A449EACF40E9}"/>
              </a:ext>
            </a:extLst>
          </p:cNvPr>
          <p:cNvSpPr>
            <a:spLocks noGrp="1"/>
          </p:cNvSpPr>
          <p:nvPr>
            <p:ph sz="quarter" idx="12"/>
          </p:nvPr>
        </p:nvSpPr>
        <p:spPr>
          <a:xfrm>
            <a:off x="1479550" y="1581149"/>
            <a:ext cx="10250488" cy="4822825"/>
          </a:xfrm>
        </p:spPr>
        <p:txBody>
          <a:bodyPr/>
          <a:lstStyle/>
          <a:p>
            <a:pPr marL="285750" indent="-285750">
              <a:buFont typeface="Arial" panose="020B0604020202020204" pitchFamily="34" charset="0"/>
              <a:buChar char="•"/>
            </a:pPr>
            <a:r>
              <a:rPr lang="en-US" sz="2400" dirty="0"/>
              <a:t>Purchasing that is blind to opportunity costs sacrifices lives and wastes money</a:t>
            </a:r>
          </a:p>
          <a:p>
            <a:pPr marL="285750" indent="-285750">
              <a:buFont typeface="Arial" panose="020B0604020202020204" pitchFamily="34" charset="0"/>
              <a:buChar char="•"/>
            </a:pPr>
            <a:r>
              <a:rPr lang="en-US" sz="2400" dirty="0"/>
              <a:t>Drug price controls that ignore local values may reduce access to true innovation</a:t>
            </a:r>
          </a:p>
          <a:p>
            <a:pPr marL="285750" indent="-285750">
              <a:buFont typeface="Arial" panose="020B0604020202020204" pitchFamily="34" charset="0"/>
              <a:buChar char="•"/>
            </a:pPr>
            <a:r>
              <a:rPr lang="en-US" sz="2400" dirty="0"/>
              <a:t>LMICs can consider value-based pricing and purchasing now, even without formalized HTA or CEA steps</a:t>
            </a:r>
          </a:p>
          <a:p>
            <a:pPr marL="285750" indent="-285750">
              <a:buFont typeface="Arial" panose="020B0604020202020204" pitchFamily="34" charset="0"/>
              <a:buChar char="•"/>
            </a:pPr>
            <a:r>
              <a:rPr lang="en-US" sz="2400" dirty="0"/>
              <a:t>Those with value frameworks in place may benefit from pooled procurement to increase efficiency</a:t>
            </a:r>
            <a:endParaRPr lang="en-US" sz="2000" dirty="0"/>
          </a:p>
          <a:p>
            <a:endParaRPr lang="en-US" sz="2400" dirty="0"/>
          </a:p>
          <a:p>
            <a:endParaRPr lang="en-US" sz="2400" dirty="0"/>
          </a:p>
          <a:p>
            <a:pPr marL="285750" indent="-285750">
              <a:buFont typeface="Arial" panose="020B0604020202020204" pitchFamily="34" charset="0"/>
              <a:buChar char="•"/>
            </a:pPr>
            <a:endParaRPr lang="en-US" sz="2200" dirty="0"/>
          </a:p>
          <a:p>
            <a:pPr marL="854075" lvl="3"/>
            <a:endParaRPr lang="en-US" sz="2200" dirty="0"/>
          </a:p>
        </p:txBody>
      </p:sp>
    </p:spTree>
    <p:extLst>
      <p:ext uri="{BB962C8B-B14F-4D97-AF65-F5344CB8AC3E}">
        <p14:creationId xmlns:p14="http://schemas.microsoft.com/office/powerpoint/2010/main" val="1512729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7DE8386-95DF-6846-B3E8-479E93CB2EEB}"/>
              </a:ext>
            </a:extLst>
          </p:cNvPr>
          <p:cNvSpPr>
            <a:spLocks noGrp="1"/>
          </p:cNvSpPr>
          <p:nvPr>
            <p:ph type="sldNum" sz="quarter" idx="12"/>
          </p:nvPr>
        </p:nvSpPr>
        <p:spPr/>
        <p:txBody>
          <a:bodyPr/>
          <a:lstStyle/>
          <a:p>
            <a:pPr lvl="8"/>
            <a:fld id="{63DCA5C9-2E11-4C67-86EB-AE1DE127DC64}" type="slidenum">
              <a:rPr lang="en-US" smtClean="0"/>
              <a:pPr lvl="8"/>
              <a:t>31</a:t>
            </a:fld>
            <a:endParaRPr lang="en-US" dirty="0"/>
          </a:p>
        </p:txBody>
      </p:sp>
      <p:sp>
        <p:nvSpPr>
          <p:cNvPr id="4" name="標題 2">
            <a:extLst>
              <a:ext uri="{FF2B5EF4-FFF2-40B4-BE49-F238E27FC236}">
                <a16:creationId xmlns:a16="http://schemas.microsoft.com/office/drawing/2014/main" id="{E44D965F-F9F4-44C6-BE9E-3DBBE33BA0E1}"/>
              </a:ext>
            </a:extLst>
          </p:cNvPr>
          <p:cNvSpPr txBox="1">
            <a:spLocks/>
          </p:cNvSpPr>
          <p:nvPr/>
        </p:nvSpPr>
        <p:spPr>
          <a:xfrm>
            <a:off x="1231130" y="2066915"/>
            <a:ext cx="10875499" cy="2547907"/>
          </a:xfrm>
          <a:prstGeom prst="rect">
            <a:avLst/>
          </a:prstGeom>
        </p:spPr>
        <p:txBody>
          <a:bodyPr>
            <a:normAutofit fontScale="75000" lnSpcReduction="20000"/>
          </a:bodyPr>
          <a:lstStyle>
            <a:lvl1pPr algn="l" defTabSz="914400" rtl="0" eaLnBrk="1" latinLnBrk="0" hangingPunct="1">
              <a:lnSpc>
                <a:spcPct val="100000"/>
              </a:lnSpc>
              <a:spcBef>
                <a:spcPct val="0"/>
              </a:spcBef>
              <a:buNone/>
              <a:defRPr sz="3000" b="0" i="0" kern="1200">
                <a:solidFill>
                  <a:schemeClr val="accent1"/>
                </a:solidFill>
                <a:latin typeface="Rockwell" panose="02060603020205020403" pitchFamily="18" charset="77"/>
                <a:ea typeface="Roboto Medium" panose="02000000000000000000" pitchFamily="2" charset="0"/>
                <a:cs typeface="Verdana" panose="020B0604030504040204" pitchFamily="34" charset="0"/>
              </a:defRPr>
            </a:lvl1pPr>
          </a:lstStyle>
          <a:p>
            <a:pPr algn="ctr"/>
            <a:r>
              <a:rPr lang="en-US" altLang="zh-TW" sz="7200" dirty="0"/>
              <a:t>Thank you!</a:t>
            </a:r>
          </a:p>
          <a:p>
            <a:pPr algn="ctr"/>
            <a:br>
              <a:rPr lang="en-US" altLang="zh-TW" dirty="0"/>
            </a:br>
            <a:r>
              <a:rPr lang="en-US" altLang="zh-TW" sz="3200" dirty="0">
                <a:solidFill>
                  <a:srgbClr val="C00000"/>
                </a:solidFill>
                <a:hlinkClick r:id="rId3"/>
              </a:rPr>
              <a:t>dollendorf@tuftsmedicalcenter.org</a:t>
            </a:r>
            <a:endParaRPr lang="en-US" altLang="zh-TW" sz="3200" dirty="0">
              <a:solidFill>
                <a:srgbClr val="C00000"/>
              </a:solidFill>
            </a:endParaRPr>
          </a:p>
          <a:p>
            <a:pPr algn="ctr"/>
            <a:br>
              <a:rPr lang="en-US" altLang="zh-TW" dirty="0">
                <a:solidFill>
                  <a:srgbClr val="C00000"/>
                </a:solidFill>
              </a:rPr>
            </a:br>
            <a:br>
              <a:rPr lang="en-US" altLang="zh-TW" dirty="0"/>
            </a:br>
            <a:r>
              <a:rPr lang="en-US" altLang="zh-TW" sz="3200" dirty="0">
                <a:solidFill>
                  <a:srgbClr val="C00000"/>
                </a:solidFill>
              </a:rPr>
              <a:t>@</a:t>
            </a:r>
            <a:r>
              <a:rPr lang="en-US" altLang="zh-TW" sz="3200" dirty="0" err="1">
                <a:solidFill>
                  <a:srgbClr val="C00000"/>
                </a:solidFill>
              </a:rPr>
              <a:t>dollendorf</a:t>
            </a:r>
            <a:br>
              <a:rPr lang="en-US" altLang="zh-TW" sz="3200" dirty="0">
                <a:solidFill>
                  <a:srgbClr val="C00000"/>
                </a:solidFill>
              </a:rPr>
            </a:br>
            <a:endParaRPr lang="zh-TW" altLang="en-US" sz="3200" dirty="0">
              <a:solidFill>
                <a:srgbClr val="C00000"/>
              </a:solidFill>
            </a:endParaRPr>
          </a:p>
        </p:txBody>
      </p:sp>
      <p:pic>
        <p:nvPicPr>
          <p:cNvPr id="5" name="Picture 4"/>
          <p:cNvPicPr>
            <a:picLocks noChangeAspect="1"/>
          </p:cNvPicPr>
          <p:nvPr/>
        </p:nvPicPr>
        <p:blipFill>
          <a:blip r:embed="rId4"/>
          <a:stretch>
            <a:fillRect/>
          </a:stretch>
        </p:blipFill>
        <p:spPr>
          <a:xfrm>
            <a:off x="4860131" y="3697995"/>
            <a:ext cx="764515" cy="620210"/>
          </a:xfrm>
          <a:prstGeom prst="rect">
            <a:avLst/>
          </a:prstGeom>
        </p:spPr>
      </p:pic>
      <p:sp>
        <p:nvSpPr>
          <p:cNvPr id="7" name="Footer Placeholder 1">
            <a:extLst>
              <a:ext uri="{FF2B5EF4-FFF2-40B4-BE49-F238E27FC236}">
                <a16:creationId xmlns:a16="http://schemas.microsoft.com/office/drawing/2014/main" id="{C473C275-CCBB-6644-817B-8CB83F710850}"/>
              </a:ext>
            </a:extLst>
          </p:cNvPr>
          <p:cNvSpPr>
            <a:spLocks noGrp="1"/>
          </p:cNvSpPr>
          <p:nvPr>
            <p:ph type="ftr" sz="quarter" idx="4294967295"/>
          </p:nvPr>
        </p:nvSpPr>
        <p:spPr>
          <a:xfrm>
            <a:off x="1479550" y="6643177"/>
            <a:ext cx="6761163" cy="148697"/>
          </a:xfrm>
          <a:prstGeom prst="rect">
            <a:avLst/>
          </a:prstGeom>
        </p:spPr>
        <p:txBody>
          <a:bodyPr/>
          <a:lstStyle/>
          <a:p>
            <a:r>
              <a:rPr lang="en-US" sz="800" dirty="0"/>
              <a:t>© Tufts Medicine 2022</a:t>
            </a:r>
          </a:p>
        </p:txBody>
      </p:sp>
    </p:spTree>
    <p:extLst>
      <p:ext uri="{BB962C8B-B14F-4D97-AF65-F5344CB8AC3E}">
        <p14:creationId xmlns:p14="http://schemas.microsoft.com/office/powerpoint/2010/main" val="25518607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C62B648-4DE9-0841-B311-DF1DE2D8AEEC}"/>
              </a:ext>
            </a:extLst>
          </p:cNvPr>
          <p:cNvSpPr>
            <a:spLocks noGrp="1"/>
          </p:cNvSpPr>
          <p:nvPr>
            <p:ph type="ftr" sz="quarter" idx="10"/>
          </p:nvPr>
        </p:nvSpPr>
        <p:spPr/>
        <p:txBody>
          <a:bodyPr/>
          <a:lstStyle/>
          <a:p>
            <a:pPr lvl="8"/>
            <a:r>
              <a:rPr lang="en-US" dirty="0">
                <a:solidFill>
                  <a:srgbClr val="FFFFFF"/>
                </a:solidFill>
              </a:rPr>
              <a:t>© Tufts Medicine 2022</a:t>
            </a:r>
          </a:p>
        </p:txBody>
      </p:sp>
      <p:sp>
        <p:nvSpPr>
          <p:cNvPr id="4" name="Slide Number Placeholder 3">
            <a:extLst>
              <a:ext uri="{FF2B5EF4-FFF2-40B4-BE49-F238E27FC236}">
                <a16:creationId xmlns:a16="http://schemas.microsoft.com/office/drawing/2014/main" id="{01952430-9085-2546-B3CB-25845594C63F}"/>
              </a:ext>
            </a:extLst>
          </p:cNvPr>
          <p:cNvSpPr>
            <a:spLocks noGrp="1"/>
          </p:cNvSpPr>
          <p:nvPr>
            <p:ph type="sldNum" sz="quarter" idx="11"/>
          </p:nvPr>
        </p:nvSpPr>
        <p:spPr/>
        <p:txBody>
          <a:bodyPr/>
          <a:lstStyle/>
          <a:p>
            <a:pPr lvl="8"/>
            <a:fld id="{63DCA5C9-2E11-4C67-86EB-AE1DE127DC64}" type="slidenum">
              <a:rPr lang="en-US" smtClean="0">
                <a:solidFill>
                  <a:srgbClr val="FFFFFF"/>
                </a:solidFill>
              </a:rPr>
              <a:pPr lvl="8"/>
              <a:t>4</a:t>
            </a:fld>
            <a:endParaRPr lang="en-US" dirty="0">
              <a:solidFill>
                <a:srgbClr val="FFFFFF"/>
              </a:solidFill>
            </a:endParaRPr>
          </a:p>
        </p:txBody>
      </p:sp>
      <p:sp>
        <p:nvSpPr>
          <p:cNvPr id="2" name="Title 1">
            <a:extLst>
              <a:ext uri="{FF2B5EF4-FFF2-40B4-BE49-F238E27FC236}">
                <a16:creationId xmlns:a16="http://schemas.microsoft.com/office/drawing/2014/main" id="{2E8FB03E-6B34-5D44-90B5-25A00CED0DEA}"/>
              </a:ext>
            </a:extLst>
          </p:cNvPr>
          <p:cNvSpPr>
            <a:spLocks noGrp="1"/>
          </p:cNvSpPr>
          <p:nvPr>
            <p:ph type="title"/>
          </p:nvPr>
        </p:nvSpPr>
        <p:spPr/>
        <p:txBody>
          <a:bodyPr/>
          <a:lstStyle/>
          <a:p>
            <a:r>
              <a:rPr lang="en-US" dirty="0"/>
              <a:t>Cost-effectiveness analysis and </a:t>
            </a:r>
            <a:br>
              <a:rPr lang="en-US" dirty="0"/>
            </a:br>
            <a:r>
              <a:rPr lang="en-US" dirty="0"/>
              <a:t>value-based pricing</a:t>
            </a:r>
          </a:p>
        </p:txBody>
      </p:sp>
    </p:spTree>
    <p:extLst>
      <p:ext uri="{BB962C8B-B14F-4D97-AF65-F5344CB8AC3E}">
        <p14:creationId xmlns:p14="http://schemas.microsoft.com/office/powerpoint/2010/main" val="15811965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5704C55-95F9-5F4F-8A2A-A449EACF40E9}"/>
              </a:ext>
            </a:extLst>
          </p:cNvPr>
          <p:cNvSpPr>
            <a:spLocks noGrp="1"/>
          </p:cNvSpPr>
          <p:nvPr>
            <p:ph sz="quarter" idx="12"/>
          </p:nvPr>
        </p:nvSpPr>
        <p:spPr>
          <a:xfrm>
            <a:off x="1479550" y="1581149"/>
            <a:ext cx="10250488" cy="4822825"/>
          </a:xfrm>
        </p:spPr>
        <p:txBody>
          <a:bodyPr/>
          <a:lstStyle/>
          <a:p>
            <a:pPr marL="285750" indent="-285750">
              <a:buFont typeface="Arial" panose="020B0604020202020204" pitchFamily="34" charset="0"/>
              <a:buChar char="•"/>
            </a:pPr>
            <a:r>
              <a:rPr lang="en-US" sz="2400" i="1" dirty="0"/>
              <a:t>How has the notion of value evolved?</a:t>
            </a:r>
          </a:p>
          <a:p>
            <a:pPr marL="285750" indent="-285750">
              <a:buFont typeface="Arial" panose="020B0604020202020204" pitchFamily="34" charset="0"/>
              <a:buChar char="•"/>
            </a:pPr>
            <a:r>
              <a:rPr lang="en-US" sz="2400" dirty="0"/>
              <a:t>Relationship of price of goods to their value or “utility” is nothing new</a:t>
            </a:r>
          </a:p>
          <a:p>
            <a:pPr marL="285750" indent="-285750">
              <a:buFont typeface="Arial" panose="020B0604020202020204" pitchFamily="34" charset="0"/>
              <a:buChar char="•"/>
            </a:pPr>
            <a:r>
              <a:rPr lang="en-US" sz="2400" dirty="0"/>
              <a:t>18th century “classical economics” focused on utility to society or distinct societal class</a:t>
            </a:r>
          </a:p>
          <a:p>
            <a:pPr marL="911225" lvl="3" indent="-342900">
              <a:buFont typeface="Calibri" panose="020F0502020204030204" pitchFamily="34" charset="0"/>
              <a:buChar char="–"/>
            </a:pPr>
            <a:r>
              <a:rPr lang="en-US" sz="2200" dirty="0"/>
              <a:t>E.g., Smith, Malthus</a:t>
            </a:r>
          </a:p>
          <a:p>
            <a:pPr marL="285750" indent="-285750">
              <a:buFont typeface="Arial" panose="020B0604020202020204" pitchFamily="34" charset="0"/>
              <a:buChar char="•"/>
            </a:pPr>
            <a:r>
              <a:rPr lang="en-US" sz="2400" dirty="0"/>
              <a:t>Utility to the individual has been discussed for millennia, dating back to ancient Greeks (e.g., Epicurus)</a:t>
            </a:r>
          </a:p>
          <a:p>
            <a:pPr marL="285750" indent="-285750">
              <a:buFont typeface="Arial" panose="020B0604020202020204" pitchFamily="34" charset="0"/>
              <a:buChar char="•"/>
            </a:pPr>
            <a:r>
              <a:rPr lang="en-US" sz="2400" dirty="0"/>
              <a:t>Formal school of thought first proposed by Bentham in early 1800s </a:t>
            </a:r>
          </a:p>
          <a:p>
            <a:pPr marL="285750" indent="-285750">
              <a:buFont typeface="Arial" panose="020B0604020202020204" pitchFamily="34" charset="0"/>
              <a:buChar char="•"/>
            </a:pPr>
            <a:endParaRPr lang="en-US" sz="2400" dirty="0"/>
          </a:p>
        </p:txBody>
      </p:sp>
      <p:sp>
        <p:nvSpPr>
          <p:cNvPr id="6" name="Title 5">
            <a:extLst>
              <a:ext uri="{FF2B5EF4-FFF2-40B4-BE49-F238E27FC236}">
                <a16:creationId xmlns:a16="http://schemas.microsoft.com/office/drawing/2014/main" id="{997848A2-2D62-B74F-9086-A62AD926A041}"/>
              </a:ext>
            </a:extLst>
          </p:cNvPr>
          <p:cNvSpPr>
            <a:spLocks noGrp="1"/>
          </p:cNvSpPr>
          <p:nvPr>
            <p:ph type="title"/>
          </p:nvPr>
        </p:nvSpPr>
        <p:spPr>
          <a:xfrm>
            <a:off x="1479550" y="454025"/>
            <a:ext cx="10247312" cy="802555"/>
          </a:xfrm>
        </p:spPr>
        <p:txBody>
          <a:bodyPr/>
          <a:lstStyle/>
          <a:p>
            <a:r>
              <a:rPr lang="en-US" dirty="0"/>
              <a:t>What does “Value” Mean in Health?</a:t>
            </a:r>
          </a:p>
        </p:txBody>
      </p:sp>
      <p:sp>
        <p:nvSpPr>
          <p:cNvPr id="3" name="Slide Number Placeholder 2">
            <a:extLst>
              <a:ext uri="{FF2B5EF4-FFF2-40B4-BE49-F238E27FC236}">
                <a16:creationId xmlns:a16="http://schemas.microsoft.com/office/drawing/2014/main" id="{7852B768-F5AB-6644-BFBF-27BC9ED3AF0E}"/>
              </a:ext>
            </a:extLst>
          </p:cNvPr>
          <p:cNvSpPr>
            <a:spLocks noGrp="1"/>
          </p:cNvSpPr>
          <p:nvPr>
            <p:ph type="sldNum" sz="quarter" idx="14"/>
          </p:nvPr>
        </p:nvSpPr>
        <p:spPr>
          <a:xfrm>
            <a:off x="283029" y="6556375"/>
            <a:ext cx="446314" cy="149151"/>
          </a:xfrm>
        </p:spPr>
        <p:txBody>
          <a:bodyPr/>
          <a:lstStyle/>
          <a:p>
            <a:pPr lvl="8"/>
            <a:fld id="{63DCA5C9-2E11-4C67-86EB-AE1DE127DC64}" type="slidenum">
              <a:rPr lang="en-US" smtClean="0"/>
              <a:pPr lvl="8"/>
              <a:t>5</a:t>
            </a:fld>
            <a:endParaRPr lang="en-US" dirty="0"/>
          </a:p>
        </p:txBody>
      </p:sp>
      <p:sp>
        <p:nvSpPr>
          <p:cNvPr id="17" name="Footer Placeholder 1">
            <a:extLst>
              <a:ext uri="{FF2B5EF4-FFF2-40B4-BE49-F238E27FC236}">
                <a16:creationId xmlns:a16="http://schemas.microsoft.com/office/drawing/2014/main" id="{C473C275-CCBB-6644-817B-8CB83F710850}"/>
              </a:ext>
            </a:extLst>
          </p:cNvPr>
          <p:cNvSpPr>
            <a:spLocks noGrp="1"/>
          </p:cNvSpPr>
          <p:nvPr>
            <p:ph type="ftr" sz="quarter" idx="13"/>
          </p:nvPr>
        </p:nvSpPr>
        <p:spPr>
          <a:xfrm>
            <a:off x="1479550" y="6654194"/>
            <a:ext cx="6761163" cy="148697"/>
          </a:xfrm>
        </p:spPr>
        <p:txBody>
          <a:bodyPr/>
          <a:lstStyle/>
          <a:p>
            <a:r>
              <a:rPr lang="en-US" dirty="0"/>
              <a:t>© Tufts Medicine 2022</a:t>
            </a:r>
          </a:p>
        </p:txBody>
      </p:sp>
    </p:spTree>
    <p:extLst>
      <p:ext uri="{BB962C8B-B14F-4D97-AF65-F5344CB8AC3E}">
        <p14:creationId xmlns:p14="http://schemas.microsoft.com/office/powerpoint/2010/main" val="1293413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animEffect transition="in" filter="fade">
                                      <p:cBhvr>
                                        <p:cTn id="20" dur="500"/>
                                        <p:tgtEl>
                                          <p:spTgt spid="4">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Effect transition="in" filter="fade">
                                      <p:cBhvr>
                                        <p:cTn id="25" dur="500"/>
                                        <p:tgtEl>
                                          <p:spTgt spid="4">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4">
                                            <p:txEl>
                                              <p:pRg st="5" end="5"/>
                                            </p:txEl>
                                          </p:spTgt>
                                        </p:tgtEl>
                                        <p:attrNameLst>
                                          <p:attrName>style.visibility</p:attrName>
                                        </p:attrNameLst>
                                      </p:cBhvr>
                                      <p:to>
                                        <p:strVal val="visible"/>
                                      </p:to>
                                    </p:set>
                                    <p:animEffect transition="in" filter="fade">
                                      <p:cBhvr>
                                        <p:cTn id="30"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5704C55-95F9-5F4F-8A2A-A449EACF40E9}"/>
              </a:ext>
            </a:extLst>
          </p:cNvPr>
          <p:cNvSpPr>
            <a:spLocks noGrp="1"/>
          </p:cNvSpPr>
          <p:nvPr>
            <p:ph sz="quarter" idx="12"/>
          </p:nvPr>
        </p:nvSpPr>
        <p:spPr>
          <a:xfrm>
            <a:off x="1479550" y="1581149"/>
            <a:ext cx="10250488" cy="4822825"/>
          </a:xfrm>
        </p:spPr>
        <p:txBody>
          <a:bodyPr/>
          <a:lstStyle/>
          <a:p>
            <a:pPr marL="285750" indent="-285750">
              <a:buFont typeface="Arial" panose="020B0604020202020204" pitchFamily="34" charset="0"/>
              <a:buChar char="•"/>
            </a:pPr>
            <a:r>
              <a:rPr lang="en-US" sz="2400" dirty="0"/>
              <a:t>Individual right to choose based on what is best for that individual</a:t>
            </a:r>
          </a:p>
          <a:p>
            <a:pPr marL="285750" indent="-285750">
              <a:buFont typeface="Arial" panose="020B0604020202020204" pitchFamily="34" charset="0"/>
              <a:buChar char="•"/>
            </a:pPr>
            <a:r>
              <a:rPr lang="en-US" sz="2400" dirty="0"/>
              <a:t>Welfare of an individual does not depend on that of any other</a:t>
            </a:r>
          </a:p>
          <a:p>
            <a:pPr marL="285750" indent="-285750">
              <a:buFont typeface="Arial" panose="020B0604020202020204" pitchFamily="34" charset="0"/>
              <a:buChar char="•"/>
            </a:pPr>
            <a:r>
              <a:rPr lang="en-US" sz="2400" dirty="0"/>
              <a:t>Societal welfare is the sum of individual utilities</a:t>
            </a:r>
          </a:p>
          <a:p>
            <a:pPr marL="285750" indent="-285750">
              <a:buFont typeface="Arial" panose="020B0604020202020204" pitchFamily="34" charset="0"/>
              <a:buChar char="•"/>
            </a:pPr>
            <a:r>
              <a:rPr lang="en-US" sz="2400" dirty="0"/>
              <a:t>Each individual carries equal weight in collective decisions</a:t>
            </a:r>
          </a:p>
          <a:p>
            <a:pPr marL="285750" indent="-285750">
              <a:buFont typeface="Arial" panose="020B0604020202020204" pitchFamily="34" charset="0"/>
              <a:buChar char="•"/>
            </a:pPr>
            <a:r>
              <a:rPr lang="en-US" sz="2400" dirty="0"/>
              <a:t>Free-market competition improves welfare only under conditions of equal opportunity</a:t>
            </a:r>
          </a:p>
          <a:p>
            <a:pPr marL="285750" indent="-285750">
              <a:buFont typeface="Arial" panose="020B0604020202020204" pitchFamily="34" charset="0"/>
              <a:buChar char="•"/>
            </a:pPr>
            <a:r>
              <a:rPr lang="en-US" sz="2400" i="1" dirty="0"/>
              <a:t>Utility can be quantified</a:t>
            </a:r>
          </a:p>
        </p:txBody>
      </p:sp>
      <p:sp>
        <p:nvSpPr>
          <p:cNvPr id="6" name="Title 5">
            <a:extLst>
              <a:ext uri="{FF2B5EF4-FFF2-40B4-BE49-F238E27FC236}">
                <a16:creationId xmlns:a16="http://schemas.microsoft.com/office/drawing/2014/main" id="{997848A2-2D62-B74F-9086-A62AD926A041}"/>
              </a:ext>
            </a:extLst>
          </p:cNvPr>
          <p:cNvSpPr>
            <a:spLocks noGrp="1"/>
          </p:cNvSpPr>
          <p:nvPr>
            <p:ph type="title"/>
          </p:nvPr>
        </p:nvSpPr>
        <p:spPr>
          <a:xfrm>
            <a:off x="1479550" y="454025"/>
            <a:ext cx="10247312" cy="802555"/>
          </a:xfrm>
        </p:spPr>
        <p:txBody>
          <a:bodyPr/>
          <a:lstStyle/>
          <a:p>
            <a:r>
              <a:rPr lang="en-US" dirty="0"/>
              <a:t>Bentham’s Principles</a:t>
            </a:r>
          </a:p>
        </p:txBody>
      </p:sp>
      <p:sp>
        <p:nvSpPr>
          <p:cNvPr id="3" name="Slide Number Placeholder 2">
            <a:extLst>
              <a:ext uri="{FF2B5EF4-FFF2-40B4-BE49-F238E27FC236}">
                <a16:creationId xmlns:a16="http://schemas.microsoft.com/office/drawing/2014/main" id="{7852B768-F5AB-6644-BFBF-27BC9ED3AF0E}"/>
              </a:ext>
            </a:extLst>
          </p:cNvPr>
          <p:cNvSpPr>
            <a:spLocks noGrp="1"/>
          </p:cNvSpPr>
          <p:nvPr>
            <p:ph type="sldNum" sz="quarter" idx="14"/>
          </p:nvPr>
        </p:nvSpPr>
        <p:spPr>
          <a:xfrm>
            <a:off x="283029" y="6556375"/>
            <a:ext cx="446314" cy="149151"/>
          </a:xfrm>
        </p:spPr>
        <p:txBody>
          <a:bodyPr/>
          <a:lstStyle/>
          <a:p>
            <a:pPr lvl="8"/>
            <a:fld id="{63DCA5C9-2E11-4C67-86EB-AE1DE127DC64}" type="slidenum">
              <a:rPr lang="en-US" smtClean="0"/>
              <a:pPr lvl="8"/>
              <a:t>6</a:t>
            </a:fld>
            <a:endParaRPr lang="en-US" dirty="0"/>
          </a:p>
        </p:txBody>
      </p:sp>
      <p:sp>
        <p:nvSpPr>
          <p:cNvPr id="17" name="Footer Placeholder 1">
            <a:extLst>
              <a:ext uri="{FF2B5EF4-FFF2-40B4-BE49-F238E27FC236}">
                <a16:creationId xmlns:a16="http://schemas.microsoft.com/office/drawing/2014/main" id="{C473C275-CCBB-6644-817B-8CB83F710850}"/>
              </a:ext>
            </a:extLst>
          </p:cNvPr>
          <p:cNvSpPr>
            <a:spLocks noGrp="1"/>
          </p:cNvSpPr>
          <p:nvPr>
            <p:ph type="ftr" sz="quarter" idx="13"/>
          </p:nvPr>
        </p:nvSpPr>
        <p:spPr>
          <a:xfrm>
            <a:off x="1479550" y="6654194"/>
            <a:ext cx="6761163" cy="148697"/>
          </a:xfrm>
        </p:spPr>
        <p:txBody>
          <a:bodyPr/>
          <a:lstStyle/>
          <a:p>
            <a:r>
              <a:rPr lang="en-US" dirty="0"/>
              <a:t>© Tufts Medicine 2022</a:t>
            </a: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2003" y="4473103"/>
            <a:ext cx="1819580" cy="22324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50458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circle(in)">
                                      <p:cBhvr>
                                        <p:cTn id="3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5704C55-95F9-5F4F-8A2A-A449EACF40E9}"/>
              </a:ext>
            </a:extLst>
          </p:cNvPr>
          <p:cNvSpPr>
            <a:spLocks noGrp="1"/>
          </p:cNvSpPr>
          <p:nvPr>
            <p:ph sz="quarter" idx="12"/>
          </p:nvPr>
        </p:nvSpPr>
        <p:spPr>
          <a:xfrm>
            <a:off x="1479550" y="1581149"/>
            <a:ext cx="10250488" cy="4822825"/>
          </a:xfrm>
        </p:spPr>
        <p:txBody>
          <a:bodyPr/>
          <a:lstStyle/>
          <a:p>
            <a:pPr marL="285750" indent="-285750">
              <a:buFont typeface="Arial" panose="020B0604020202020204" pitchFamily="34" charset="0"/>
              <a:buChar char="•"/>
            </a:pPr>
            <a:r>
              <a:rPr lang="en-US" sz="2400" i="1" dirty="0"/>
              <a:t>Standard gamble</a:t>
            </a:r>
            <a:r>
              <a:rPr lang="en-US" sz="2400" dirty="0"/>
              <a:t>: choice between certain outcome and gamble for better one (e.g., current heart failure vs. probability of cure)</a:t>
            </a:r>
          </a:p>
          <a:p>
            <a:pPr marL="285750" indent="-285750">
              <a:buFont typeface="Arial" panose="020B0604020202020204" pitchFamily="34" charset="0"/>
              <a:buChar char="•"/>
            </a:pPr>
            <a:r>
              <a:rPr lang="en-US" sz="2400" i="1" dirty="0"/>
              <a:t>Time tradeoff</a:t>
            </a:r>
            <a:r>
              <a:rPr lang="en-US" sz="2400" dirty="0"/>
              <a:t>: choice between value of two certain outcomes (e.g., X months of perfect health equivalent to Y months in poorer health state)</a:t>
            </a:r>
          </a:p>
          <a:p>
            <a:pPr marL="285750" indent="-285750">
              <a:buFont typeface="Arial" panose="020B0604020202020204" pitchFamily="34" charset="0"/>
              <a:buChar char="•"/>
            </a:pPr>
            <a:r>
              <a:rPr lang="en-US" sz="2400" i="1" dirty="0"/>
              <a:t>Rating scales</a:t>
            </a:r>
            <a:r>
              <a:rPr lang="en-US" sz="2400" dirty="0"/>
              <a:t>: categorical, magnitude estimation, equivalence, willingness-to-pay </a:t>
            </a:r>
          </a:p>
          <a:p>
            <a:pPr marL="285750" indent="-285750">
              <a:buFont typeface="Arial" panose="020B0604020202020204" pitchFamily="34" charset="0"/>
              <a:buChar char="•"/>
            </a:pPr>
            <a:r>
              <a:rPr lang="en-US" sz="2400" i="1" dirty="0"/>
              <a:t>Sources</a:t>
            </a:r>
            <a:r>
              <a:rPr lang="en-US" sz="2400" dirty="0"/>
              <a:t>: general public, patients, caregivers</a:t>
            </a:r>
          </a:p>
        </p:txBody>
      </p:sp>
      <p:sp>
        <p:nvSpPr>
          <p:cNvPr id="6" name="Title 5">
            <a:extLst>
              <a:ext uri="{FF2B5EF4-FFF2-40B4-BE49-F238E27FC236}">
                <a16:creationId xmlns:a16="http://schemas.microsoft.com/office/drawing/2014/main" id="{997848A2-2D62-B74F-9086-A62AD926A041}"/>
              </a:ext>
            </a:extLst>
          </p:cNvPr>
          <p:cNvSpPr>
            <a:spLocks noGrp="1"/>
          </p:cNvSpPr>
          <p:nvPr>
            <p:ph type="title"/>
          </p:nvPr>
        </p:nvSpPr>
        <p:spPr>
          <a:xfrm>
            <a:off x="1479550" y="454025"/>
            <a:ext cx="10247312" cy="802555"/>
          </a:xfrm>
        </p:spPr>
        <p:txBody>
          <a:bodyPr/>
          <a:lstStyle/>
          <a:p>
            <a:r>
              <a:rPr lang="en-US" dirty="0"/>
              <a:t>“Valuing” our Health</a:t>
            </a:r>
          </a:p>
        </p:txBody>
      </p:sp>
      <p:sp>
        <p:nvSpPr>
          <p:cNvPr id="3" name="Slide Number Placeholder 2">
            <a:extLst>
              <a:ext uri="{FF2B5EF4-FFF2-40B4-BE49-F238E27FC236}">
                <a16:creationId xmlns:a16="http://schemas.microsoft.com/office/drawing/2014/main" id="{7852B768-F5AB-6644-BFBF-27BC9ED3AF0E}"/>
              </a:ext>
            </a:extLst>
          </p:cNvPr>
          <p:cNvSpPr>
            <a:spLocks noGrp="1"/>
          </p:cNvSpPr>
          <p:nvPr>
            <p:ph type="sldNum" sz="quarter" idx="14"/>
          </p:nvPr>
        </p:nvSpPr>
        <p:spPr>
          <a:xfrm>
            <a:off x="283029" y="6556375"/>
            <a:ext cx="446314" cy="149151"/>
          </a:xfrm>
        </p:spPr>
        <p:txBody>
          <a:bodyPr/>
          <a:lstStyle/>
          <a:p>
            <a:pPr lvl="8"/>
            <a:fld id="{63DCA5C9-2E11-4C67-86EB-AE1DE127DC64}" type="slidenum">
              <a:rPr lang="en-US" smtClean="0"/>
              <a:pPr lvl="8"/>
              <a:t>7</a:t>
            </a:fld>
            <a:endParaRPr lang="en-US" dirty="0"/>
          </a:p>
        </p:txBody>
      </p:sp>
      <p:sp>
        <p:nvSpPr>
          <p:cNvPr id="17" name="Footer Placeholder 1">
            <a:extLst>
              <a:ext uri="{FF2B5EF4-FFF2-40B4-BE49-F238E27FC236}">
                <a16:creationId xmlns:a16="http://schemas.microsoft.com/office/drawing/2014/main" id="{C473C275-CCBB-6644-817B-8CB83F710850}"/>
              </a:ext>
            </a:extLst>
          </p:cNvPr>
          <p:cNvSpPr>
            <a:spLocks noGrp="1"/>
          </p:cNvSpPr>
          <p:nvPr>
            <p:ph type="ftr" sz="quarter" idx="13"/>
          </p:nvPr>
        </p:nvSpPr>
        <p:spPr>
          <a:xfrm>
            <a:off x="1479550" y="6654194"/>
            <a:ext cx="6761163" cy="148697"/>
          </a:xfrm>
        </p:spPr>
        <p:txBody>
          <a:bodyPr/>
          <a:lstStyle/>
          <a:p>
            <a:r>
              <a:rPr lang="en-US" dirty="0"/>
              <a:t>© Tufts Medicine 2022</a:t>
            </a:r>
          </a:p>
        </p:txBody>
      </p:sp>
    </p:spTree>
    <p:extLst>
      <p:ext uri="{BB962C8B-B14F-4D97-AF65-F5344CB8AC3E}">
        <p14:creationId xmlns:p14="http://schemas.microsoft.com/office/powerpoint/2010/main" val="2590818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5704C55-95F9-5F4F-8A2A-A449EACF40E9}"/>
              </a:ext>
            </a:extLst>
          </p:cNvPr>
          <p:cNvSpPr>
            <a:spLocks noGrp="1"/>
          </p:cNvSpPr>
          <p:nvPr>
            <p:ph sz="quarter" idx="12"/>
          </p:nvPr>
        </p:nvSpPr>
        <p:spPr>
          <a:xfrm>
            <a:off x="1479550" y="1581149"/>
            <a:ext cx="10250488" cy="4822825"/>
          </a:xfrm>
        </p:spPr>
        <p:txBody>
          <a:bodyPr/>
          <a:lstStyle/>
          <a:p>
            <a:pPr marL="285750" indent="-285750">
              <a:buFont typeface="Arial" panose="020B0604020202020204" pitchFamily="34" charset="0"/>
              <a:buChar char="•"/>
            </a:pPr>
            <a:r>
              <a:rPr lang="en-US" sz="2400" dirty="0"/>
              <a:t>The “quality-adjusted life year”</a:t>
            </a:r>
          </a:p>
          <a:p>
            <a:pPr marL="285750" indent="-285750">
              <a:buFont typeface="Arial" panose="020B0604020202020204" pitchFamily="34" charset="0"/>
              <a:buChar char="•"/>
            </a:pPr>
            <a:r>
              <a:rPr lang="en-US" sz="2400" dirty="0"/>
              <a:t>Created to adjust future years of life for their quality</a:t>
            </a:r>
          </a:p>
          <a:p>
            <a:pPr marL="285750" indent="-285750">
              <a:buFont typeface="Arial" panose="020B0604020202020204" pitchFamily="34" charset="0"/>
              <a:buChar char="•"/>
            </a:pPr>
            <a:r>
              <a:rPr lang="en-US" sz="2400" dirty="0"/>
              <a:t>Measured on a scale of 0 (dead) to 1 (perfect health)</a:t>
            </a:r>
          </a:p>
          <a:p>
            <a:pPr marL="285750" indent="-285750">
              <a:buFont typeface="Arial" panose="020B0604020202020204" pitchFamily="34" charset="0"/>
              <a:buChar char="•"/>
            </a:pPr>
            <a:r>
              <a:rPr lang="en-US" sz="2400" dirty="0"/>
              <a:t>Driven by utilities, e.g.:</a:t>
            </a:r>
          </a:p>
          <a:p>
            <a:pPr marL="911225" lvl="3" indent="-342900">
              <a:buFont typeface="Calibri" panose="020F0502020204030204" pitchFamily="34" charset="0"/>
              <a:buChar char="–"/>
            </a:pPr>
            <a:r>
              <a:rPr lang="en-US" sz="2200" dirty="0"/>
              <a:t>10 years of perfect health (10 X 1) + 5 years at utility 0.75 (5 X 0.75) = 10 + 3.75 = 13.75</a:t>
            </a:r>
          </a:p>
          <a:p>
            <a:pPr marL="285750" lvl="1" indent="-285750">
              <a:buClrTx/>
              <a:buFont typeface="Arial" panose="020B0604020202020204" pitchFamily="34" charset="0"/>
              <a:buChar char="•"/>
            </a:pPr>
            <a:r>
              <a:rPr lang="en-US" sz="2600" b="0" dirty="0"/>
              <a:t>Simple but not without controversy:</a:t>
            </a:r>
          </a:p>
          <a:p>
            <a:pPr marL="911225" lvl="3" indent="-342900">
              <a:buFont typeface="Calibri" panose="020F0502020204030204" pitchFamily="34" charset="0"/>
              <a:buChar char="–"/>
            </a:pPr>
            <a:r>
              <a:rPr lang="en-US" sz="2400" dirty="0"/>
              <a:t>“You are valuing my life less than another”…</a:t>
            </a:r>
            <a:endParaRPr lang="en-US" sz="2400" b="0" dirty="0"/>
          </a:p>
          <a:p>
            <a:pPr marL="628650" indent="-342900">
              <a:buFont typeface="Calibri" panose="020F0502020204030204" pitchFamily="34" charset="0"/>
              <a:buChar char="–"/>
            </a:pPr>
            <a:endParaRPr lang="en-US" sz="2400" dirty="0"/>
          </a:p>
          <a:p>
            <a:pPr marL="854075" lvl="3"/>
            <a:endParaRPr lang="en-US" sz="2200" dirty="0"/>
          </a:p>
          <a:p>
            <a:pPr marL="854075" lvl="3"/>
            <a:endParaRPr lang="en-US" sz="2200" dirty="0"/>
          </a:p>
        </p:txBody>
      </p:sp>
      <p:sp>
        <p:nvSpPr>
          <p:cNvPr id="6" name="Title 5">
            <a:extLst>
              <a:ext uri="{FF2B5EF4-FFF2-40B4-BE49-F238E27FC236}">
                <a16:creationId xmlns:a16="http://schemas.microsoft.com/office/drawing/2014/main" id="{997848A2-2D62-B74F-9086-A62AD926A041}"/>
              </a:ext>
            </a:extLst>
          </p:cNvPr>
          <p:cNvSpPr>
            <a:spLocks noGrp="1"/>
          </p:cNvSpPr>
          <p:nvPr>
            <p:ph type="title"/>
          </p:nvPr>
        </p:nvSpPr>
        <p:spPr>
          <a:xfrm>
            <a:off x="1479550" y="454025"/>
            <a:ext cx="10247312" cy="802555"/>
          </a:xfrm>
        </p:spPr>
        <p:txBody>
          <a:bodyPr/>
          <a:lstStyle/>
          <a:p>
            <a:r>
              <a:rPr lang="en-US" dirty="0"/>
              <a:t>From Utility to the QALY</a:t>
            </a:r>
          </a:p>
        </p:txBody>
      </p:sp>
      <p:sp>
        <p:nvSpPr>
          <p:cNvPr id="3" name="Slide Number Placeholder 2">
            <a:extLst>
              <a:ext uri="{FF2B5EF4-FFF2-40B4-BE49-F238E27FC236}">
                <a16:creationId xmlns:a16="http://schemas.microsoft.com/office/drawing/2014/main" id="{7852B768-F5AB-6644-BFBF-27BC9ED3AF0E}"/>
              </a:ext>
            </a:extLst>
          </p:cNvPr>
          <p:cNvSpPr>
            <a:spLocks noGrp="1"/>
          </p:cNvSpPr>
          <p:nvPr>
            <p:ph type="sldNum" sz="quarter" idx="14"/>
          </p:nvPr>
        </p:nvSpPr>
        <p:spPr>
          <a:xfrm>
            <a:off x="283029" y="6556375"/>
            <a:ext cx="446314" cy="149151"/>
          </a:xfrm>
        </p:spPr>
        <p:txBody>
          <a:bodyPr/>
          <a:lstStyle/>
          <a:p>
            <a:pPr lvl="8"/>
            <a:fld id="{63DCA5C9-2E11-4C67-86EB-AE1DE127DC64}" type="slidenum">
              <a:rPr lang="en-US" smtClean="0"/>
              <a:pPr lvl="8"/>
              <a:t>8</a:t>
            </a:fld>
            <a:endParaRPr lang="en-US" dirty="0"/>
          </a:p>
        </p:txBody>
      </p:sp>
      <p:sp>
        <p:nvSpPr>
          <p:cNvPr id="17" name="Footer Placeholder 1">
            <a:extLst>
              <a:ext uri="{FF2B5EF4-FFF2-40B4-BE49-F238E27FC236}">
                <a16:creationId xmlns:a16="http://schemas.microsoft.com/office/drawing/2014/main" id="{C473C275-CCBB-6644-817B-8CB83F710850}"/>
              </a:ext>
            </a:extLst>
          </p:cNvPr>
          <p:cNvSpPr>
            <a:spLocks noGrp="1"/>
          </p:cNvSpPr>
          <p:nvPr>
            <p:ph type="ftr" sz="quarter" idx="13"/>
          </p:nvPr>
        </p:nvSpPr>
        <p:spPr>
          <a:xfrm>
            <a:off x="1479550" y="6654194"/>
            <a:ext cx="6761163" cy="148697"/>
          </a:xfrm>
        </p:spPr>
        <p:txBody>
          <a:bodyPr/>
          <a:lstStyle/>
          <a:p>
            <a:r>
              <a:rPr lang="en-US" dirty="0"/>
              <a:t>© Tufts Medicine 2022</a:t>
            </a:r>
          </a:p>
        </p:txBody>
      </p:sp>
    </p:spTree>
    <p:extLst>
      <p:ext uri="{BB962C8B-B14F-4D97-AF65-F5344CB8AC3E}">
        <p14:creationId xmlns:p14="http://schemas.microsoft.com/office/powerpoint/2010/main" val="743385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Effect transition="in" filter="fade">
                                      <p:cBhvr>
                                        <p:cTn id="25" dur="500"/>
                                        <p:tgtEl>
                                          <p:spTgt spid="4">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4">
                                            <p:txEl>
                                              <p:pRg st="5" end="5"/>
                                            </p:txEl>
                                          </p:spTgt>
                                        </p:tgtEl>
                                        <p:attrNameLst>
                                          <p:attrName>style.visibility</p:attrName>
                                        </p:attrNameLst>
                                      </p:cBhvr>
                                      <p:to>
                                        <p:strVal val="visible"/>
                                      </p:to>
                                    </p:set>
                                    <p:animEffect transition="in" filter="fade">
                                      <p:cBhvr>
                                        <p:cTn id="30" dur="500"/>
                                        <p:tgtEl>
                                          <p:spTgt spid="4">
                                            <p:txEl>
                                              <p:pRg st="5" end="5"/>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4">
                                            <p:txEl>
                                              <p:pRg st="6" end="6"/>
                                            </p:txEl>
                                          </p:spTgt>
                                        </p:tgtEl>
                                        <p:attrNameLst>
                                          <p:attrName>style.visibility</p:attrName>
                                        </p:attrNameLst>
                                      </p:cBhvr>
                                      <p:to>
                                        <p:strVal val="visible"/>
                                      </p:to>
                                    </p:set>
                                    <p:animEffect transition="in" filter="fade">
                                      <p:cBhvr>
                                        <p:cTn id="33"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97848A2-2D62-B74F-9086-A62AD926A041}"/>
              </a:ext>
            </a:extLst>
          </p:cNvPr>
          <p:cNvSpPr>
            <a:spLocks noGrp="1"/>
          </p:cNvSpPr>
          <p:nvPr>
            <p:ph type="title"/>
          </p:nvPr>
        </p:nvSpPr>
        <p:spPr>
          <a:xfrm>
            <a:off x="1479550" y="454025"/>
            <a:ext cx="10247312" cy="802555"/>
          </a:xfrm>
        </p:spPr>
        <p:txBody>
          <a:bodyPr/>
          <a:lstStyle/>
          <a:p>
            <a:r>
              <a:rPr lang="en-US" dirty="0"/>
              <a:t>Cost-Effectiveness: “Value for Money”</a:t>
            </a:r>
          </a:p>
        </p:txBody>
      </p:sp>
      <p:sp>
        <p:nvSpPr>
          <p:cNvPr id="3" name="Slide Number Placeholder 2">
            <a:extLst>
              <a:ext uri="{FF2B5EF4-FFF2-40B4-BE49-F238E27FC236}">
                <a16:creationId xmlns:a16="http://schemas.microsoft.com/office/drawing/2014/main" id="{7852B768-F5AB-6644-BFBF-27BC9ED3AF0E}"/>
              </a:ext>
            </a:extLst>
          </p:cNvPr>
          <p:cNvSpPr>
            <a:spLocks noGrp="1"/>
          </p:cNvSpPr>
          <p:nvPr>
            <p:ph type="sldNum" sz="quarter" idx="14"/>
          </p:nvPr>
        </p:nvSpPr>
        <p:spPr>
          <a:xfrm>
            <a:off x="283029" y="6556375"/>
            <a:ext cx="446314" cy="149151"/>
          </a:xfrm>
        </p:spPr>
        <p:txBody>
          <a:bodyPr/>
          <a:lstStyle/>
          <a:p>
            <a:pPr lvl="8"/>
            <a:fld id="{63DCA5C9-2E11-4C67-86EB-AE1DE127DC64}" type="slidenum">
              <a:rPr lang="en-US" smtClean="0"/>
              <a:pPr lvl="8"/>
              <a:t>9</a:t>
            </a:fld>
            <a:endParaRPr lang="en-US" dirty="0"/>
          </a:p>
        </p:txBody>
      </p:sp>
      <p:sp>
        <p:nvSpPr>
          <p:cNvPr id="17" name="Footer Placeholder 1">
            <a:extLst>
              <a:ext uri="{FF2B5EF4-FFF2-40B4-BE49-F238E27FC236}">
                <a16:creationId xmlns:a16="http://schemas.microsoft.com/office/drawing/2014/main" id="{C473C275-CCBB-6644-817B-8CB83F710850}"/>
              </a:ext>
            </a:extLst>
          </p:cNvPr>
          <p:cNvSpPr>
            <a:spLocks noGrp="1"/>
          </p:cNvSpPr>
          <p:nvPr>
            <p:ph type="ftr" sz="quarter" idx="13"/>
          </p:nvPr>
        </p:nvSpPr>
        <p:spPr>
          <a:xfrm>
            <a:off x="1479550" y="6654194"/>
            <a:ext cx="6761163" cy="148697"/>
          </a:xfrm>
        </p:spPr>
        <p:txBody>
          <a:bodyPr/>
          <a:lstStyle/>
          <a:p>
            <a:r>
              <a:rPr lang="en-US" dirty="0"/>
              <a:t>© Tufts Medicine 2022</a:t>
            </a:r>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0852" y="1458990"/>
            <a:ext cx="9571288" cy="4511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1550852" y="5970497"/>
            <a:ext cx="10005391" cy="523220"/>
          </a:xfrm>
          <a:prstGeom prst="rect">
            <a:avLst/>
          </a:prstGeom>
          <a:noFill/>
        </p:spPr>
        <p:txBody>
          <a:bodyPr wrap="square" rtlCol="0">
            <a:spAutoFit/>
          </a:bodyPr>
          <a:lstStyle/>
          <a:p>
            <a:r>
              <a:rPr lang="en-US" sz="1400" dirty="0"/>
              <a:t>Source:  Hepatitis C online.  Cost and Access to Direct-Acting Antiviral Agents. </a:t>
            </a:r>
            <a:r>
              <a:rPr lang="en-US" sz="1400" dirty="0">
                <a:hlinkClick r:id="rId4"/>
              </a:rPr>
              <a:t>https://www.hepatitisc.uw.edu/pdf/evaluation-treatment/cost-access-medications/core-concept/all</a:t>
            </a:r>
            <a:r>
              <a:rPr lang="en-US" sz="1400" dirty="0"/>
              <a:t> </a:t>
            </a:r>
          </a:p>
        </p:txBody>
      </p:sp>
    </p:spTree>
    <p:extLst>
      <p:ext uri="{BB962C8B-B14F-4D97-AF65-F5344CB8AC3E}">
        <p14:creationId xmlns:p14="http://schemas.microsoft.com/office/powerpoint/2010/main" val="3719597464"/>
      </p:ext>
    </p:extLst>
  </p:cSld>
  <p:clrMapOvr>
    <a:masterClrMapping/>
  </p:clrMapOvr>
</p:sld>
</file>

<file path=ppt/theme/theme1.xml><?xml version="1.0" encoding="utf-8"?>
<a:theme xmlns:a="http://schemas.openxmlformats.org/drawingml/2006/main" name="template">
  <a:themeElements>
    <a:clrScheme name="TuftsMedicine">
      <a:dk1>
        <a:srgbClr val="000000"/>
      </a:dk1>
      <a:lt1>
        <a:srgbClr val="FFFFFF"/>
      </a:lt1>
      <a:dk2>
        <a:srgbClr val="000000"/>
      </a:dk2>
      <a:lt2>
        <a:srgbClr val="FFFFFF"/>
      </a:lt2>
      <a:accent1>
        <a:srgbClr val="418FEC"/>
      </a:accent1>
      <a:accent2>
        <a:srgbClr val="70D34B"/>
      </a:accent2>
      <a:accent3>
        <a:srgbClr val="773CBD"/>
      </a:accent3>
      <a:accent4>
        <a:srgbClr val="FF6C37"/>
      </a:accent4>
      <a:accent5>
        <a:srgbClr val="E3D2C5"/>
      </a:accent5>
      <a:accent6>
        <a:srgbClr val="00308C"/>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chemeClr val="accent1"/>
        </a:solidFill>
        <a:ln>
          <a:noFill/>
        </a:ln>
        <a:effectLst/>
      </a:spPr>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defPPr algn="ctr">
          <a:defRPr sz="1800" b="0" i="0">
            <a:solidFill>
              <a:schemeClr val="bg1"/>
            </a:solidFill>
            <a:latin typeface="+mn-lt"/>
            <a:ea typeface="Roboto" panose="02000000000000000000" pitchFamily="2" charset="0"/>
            <a:cs typeface="Roboto" panose="02000000000000000000" pitchFamily="2" charset="0"/>
          </a:defRPr>
        </a:defPPr>
      </a:lstStyle>
    </a:spDef>
    <a:txDef>
      <a:spPr>
        <a:noFill/>
      </a:spPr>
      <a:bodyPr wrap="square" lIns="0" tIns="0" rIns="0" bIns="0" rtlCol="0">
        <a:normAutofit/>
      </a:bodyPr>
      <a:lstStyle>
        <a:defPPr marL="0" indent="-3657600" algn="l">
          <a:spcAft>
            <a:spcPts val="600"/>
          </a:spcAft>
          <a:defRPr sz="1800" b="0" i="0">
            <a:solidFill>
              <a:schemeClr val="tx2"/>
            </a:solidFill>
            <a:latin typeface="+mn-lt"/>
            <a:ea typeface="Roboto" panose="02000000000000000000" pitchFamily="2" charset="0"/>
            <a:cs typeface="Times New Roman" panose="02020603050405020304" pitchFamily="18" charset="0"/>
          </a:defRPr>
        </a:defPPr>
      </a:lstStyle>
    </a:txDef>
  </a:objectDefaults>
  <a:extraClrSchemeLst/>
  <a:extLst>
    <a:ext uri="{05A4C25C-085E-4340-85A3-A5531E510DB2}">
      <thm15:themeFamily xmlns:thm15="http://schemas.microsoft.com/office/thememl/2012/main" name="tm_ppt_16x9_220225.pptx" id="{88F21861-931A-494E-B25D-093F3485E4C3}" vid="{741B3368-6CA2-AB47-96A6-162217EB7110}"/>
    </a:ext>
  </a:extLst>
</a:theme>
</file>

<file path=ppt/theme/theme2.xml><?xml version="1.0" encoding="utf-8"?>
<a:theme xmlns:a="http://schemas.openxmlformats.org/drawingml/2006/main" name="Instructions">
  <a:themeElements>
    <a:clrScheme name="TuftsMedicine">
      <a:dk1>
        <a:srgbClr val="000000"/>
      </a:dk1>
      <a:lt1>
        <a:srgbClr val="FFFFFF"/>
      </a:lt1>
      <a:dk2>
        <a:srgbClr val="000000"/>
      </a:dk2>
      <a:lt2>
        <a:srgbClr val="FFFFFF"/>
      </a:lt2>
      <a:accent1>
        <a:srgbClr val="418FEC"/>
      </a:accent1>
      <a:accent2>
        <a:srgbClr val="70D34B"/>
      </a:accent2>
      <a:accent3>
        <a:srgbClr val="773CBD"/>
      </a:accent3>
      <a:accent4>
        <a:srgbClr val="FF6C37"/>
      </a:accent4>
      <a:accent5>
        <a:srgbClr val="E3D2C5"/>
      </a:accent5>
      <a:accent6>
        <a:srgbClr val="00308C"/>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chemeClr val="accent3"/>
        </a:solidFill>
        <a:ln>
          <a:noFill/>
        </a:ln>
        <a:effectLst/>
      </a:spPr>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defPPr algn="ctr">
          <a:defRPr sz="1800" b="0" i="0">
            <a:solidFill>
              <a:schemeClr val="accent1"/>
            </a:solidFill>
            <a:latin typeface="Roboto" panose="02000000000000000000" pitchFamily="2" charset="0"/>
            <a:ea typeface="Roboto" panose="02000000000000000000" pitchFamily="2" charset="0"/>
            <a:cs typeface="Roboto" panose="02000000000000000000" pitchFamily="2" charset="0"/>
          </a:defRPr>
        </a:defPPr>
      </a:lstStyle>
    </a:spDef>
    <a:txDef>
      <a:spPr>
        <a:noFill/>
      </a:spPr>
      <a:bodyPr wrap="square" lIns="0" tIns="0" rIns="0" bIns="0" rtlCol="0">
        <a:normAutofit/>
      </a:bodyPr>
      <a:lstStyle>
        <a:defPPr marL="0" indent="-3657600" algn="l">
          <a:spcAft>
            <a:spcPts val="600"/>
          </a:spcAft>
          <a:defRPr sz="1800" b="0" i="0">
            <a:solidFill>
              <a:schemeClr val="tx1"/>
            </a:solidFill>
            <a:latin typeface="+mn-lt"/>
            <a:ea typeface="Roboto" panose="02000000000000000000" pitchFamily="2" charset="0"/>
            <a:cs typeface="Times New Roman" panose="02020603050405020304" pitchFamily="18" charset="0"/>
          </a:defRPr>
        </a:defPPr>
      </a:lstStyle>
    </a:txDef>
  </a:objectDefaults>
  <a:extraClrSchemeLst/>
  <a:extLst>
    <a:ext uri="{05A4C25C-085E-4340-85A3-A5531E510DB2}">
      <thm15:themeFamily xmlns:thm15="http://schemas.microsoft.com/office/thememl/2012/main" name="tm_ppt_16x9_220225.pptx" id="{88F21861-931A-494E-B25D-093F3485E4C3}" vid="{DAC26459-45E9-C94C-B175-C63E5C01B4A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34bdb4a1-532e-466c-a840-5a5d02757c0b">
      <UserInfo>
        <DisplayName>Yana Ossenova</DisplayName>
        <AccountId>186</AccountId>
        <AccountType/>
      </UserInfo>
      <UserInfo>
        <DisplayName>Meredith Hayford</DisplayName>
        <AccountId>72</AccountId>
        <AccountType/>
      </UserInfo>
      <UserInfo>
        <DisplayName>Ann Ciliberto</DisplayName>
        <AccountId>131</AccountId>
        <AccountType/>
      </UserInfo>
      <UserInfo>
        <DisplayName>Laurent Tschumy</DisplayName>
        <AccountId>118</AccountId>
        <AccountType/>
      </UserInfo>
      <UserInfo>
        <DisplayName>Kurt Munger</DisplayName>
        <AccountId>195</AccountId>
        <AccountType/>
      </UserInfo>
      <UserInfo>
        <DisplayName>TJ Thurman</DisplayName>
        <AccountId>263</AccountId>
        <AccountType/>
      </UserInfo>
      <UserInfo>
        <DisplayName>Jeremy White</DisplayName>
        <AccountId>106</AccountId>
        <AccountType/>
      </UserInfo>
      <UserInfo>
        <DisplayName>Rihana Azam</DisplayName>
        <AccountId>369</AccountId>
        <AccountType/>
      </UserInfo>
      <UserInfo>
        <DisplayName>Michael Philipps</DisplayName>
        <AccountId>12</AccountId>
        <AccountType/>
      </UserInfo>
    </SharedWithUsers>
    <lcf76f155ced4ddcb4097134ff3c332f xmlns="a0b9eb7d-64f5-4fd4-9e37-d4fc55f45d3f">
      <Terms xmlns="http://schemas.microsoft.com/office/infopath/2007/PartnerControls"/>
    </lcf76f155ced4ddcb4097134ff3c332f>
    <TaxCatchAll xmlns="cdc7663a-08f0-4737-9e8c-148ce897a09c"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55C955B82D19E4B83E758B21AB0751C" ma:contentTypeVersion="15" ma:contentTypeDescription="Create a new document." ma:contentTypeScope="" ma:versionID="3a0ae218c2a817aade48f60819c4714c">
  <xsd:schema xmlns:xsd="http://www.w3.org/2001/XMLSchema" xmlns:xs="http://www.w3.org/2001/XMLSchema" xmlns:p="http://schemas.microsoft.com/office/2006/metadata/properties" xmlns:ns2="a0b9eb7d-64f5-4fd4-9e37-d4fc55f45d3f" xmlns:ns3="34bdb4a1-532e-466c-a840-5a5d02757c0b" xmlns:ns4="cdc7663a-08f0-4737-9e8c-148ce897a09c" targetNamespace="http://schemas.microsoft.com/office/2006/metadata/properties" ma:root="true" ma:fieldsID="2865b3a701266c2e223fa3503776a878" ns2:_="" ns3:_="" ns4:_="">
    <xsd:import namespace="a0b9eb7d-64f5-4fd4-9e37-d4fc55f45d3f"/>
    <xsd:import namespace="34bdb4a1-532e-466c-a840-5a5d02757c0b"/>
    <xsd:import namespace="cdc7663a-08f0-4737-9e8c-148ce897a09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OCR"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0b9eb7d-64f5-4fd4-9e37-d4fc55f45d3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ae61f9b1-e23d-4f49-b3d7-56b991556c4b"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4bdb4a1-532e-466c-a840-5a5d02757c0b"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dc7663a-08f0-4737-9e8c-148ce897a09c"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212e9426-aaa5-4044-9a3d-272df834202a}" ma:internalName="TaxCatchAll" ma:showField="CatchAllData" ma:web="34bdb4a1-532e-466c-a840-5a5d02757c0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EF607C6-A57A-4B03-A83A-45F6327B7BA6}">
  <ds:schemaRefs>
    <ds:schemaRef ds:uri="http://purl.org/dc/elements/1.1/"/>
    <ds:schemaRef ds:uri="http://schemas.microsoft.com/office/2006/metadata/properties"/>
    <ds:schemaRef ds:uri="9b659bd6-51d5-42b6-b55f-e04191542a82"/>
    <ds:schemaRef ds:uri="http://purl.org/dc/terms/"/>
    <ds:schemaRef ds:uri="44d2f64b-3a04-4fca-af6e-cb741b75d1ab"/>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 ds:uri="http://purl.org/dc/dcmitype/"/>
    <ds:schemaRef ds:uri="34bdb4a1-532e-466c-a840-5a5d02757c0b"/>
    <ds:schemaRef ds:uri="a0b9eb7d-64f5-4fd4-9e37-d4fc55f45d3f"/>
    <ds:schemaRef ds:uri="cdc7663a-08f0-4737-9e8c-148ce897a09c"/>
  </ds:schemaRefs>
</ds:datastoreItem>
</file>

<file path=customXml/itemProps2.xml><?xml version="1.0" encoding="utf-8"?>
<ds:datastoreItem xmlns:ds="http://schemas.openxmlformats.org/officeDocument/2006/customXml" ds:itemID="{59B73A4F-B0C8-499B-8057-313F70D0892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0b9eb7d-64f5-4fd4-9e37-d4fc55f45d3f"/>
    <ds:schemaRef ds:uri="34bdb4a1-532e-466c-a840-5a5d02757c0b"/>
    <ds:schemaRef ds:uri="cdc7663a-08f0-4737-9e8c-148ce897a09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4EE1DD2-7369-4637-890C-945791B4623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TuftsMedicine_16x9_template_2.28</Template>
  <TotalTime>1322</TotalTime>
  <Words>1482</Words>
  <Application>Microsoft Office PowerPoint</Application>
  <PresentationFormat>Panorámica</PresentationFormat>
  <Paragraphs>241</Paragraphs>
  <Slides>31</Slides>
  <Notes>23</Notes>
  <HiddenSlides>0</HiddenSlides>
  <MMClips>0</MMClips>
  <ScaleCrop>false</ScaleCrop>
  <HeadingPairs>
    <vt:vector size="4" baseType="variant">
      <vt:variant>
        <vt:lpstr>Tema</vt:lpstr>
      </vt:variant>
      <vt:variant>
        <vt:i4>2</vt:i4>
      </vt:variant>
      <vt:variant>
        <vt:lpstr>Títulos de diapositiva</vt:lpstr>
      </vt:variant>
      <vt:variant>
        <vt:i4>31</vt:i4>
      </vt:variant>
    </vt:vector>
  </HeadingPairs>
  <TitlesOfParts>
    <vt:vector size="33" baseType="lpstr">
      <vt:lpstr>template</vt:lpstr>
      <vt:lpstr>Instructions</vt:lpstr>
      <vt:lpstr>Value-Based Pricing: Potential &amp; Considerations in LMICs</vt:lpstr>
      <vt:lpstr>Disclosures</vt:lpstr>
      <vt:lpstr>Agenda</vt:lpstr>
      <vt:lpstr>Cost-effectiveness analysis and  value-based pricing</vt:lpstr>
      <vt:lpstr>What does “Value” Mean in Health?</vt:lpstr>
      <vt:lpstr>Bentham’s Principles</vt:lpstr>
      <vt:lpstr>“Valuing” our Health</vt:lpstr>
      <vt:lpstr>From Utility to the QALY</vt:lpstr>
      <vt:lpstr>Cost-Effectiveness: “Value for Money”</vt:lpstr>
      <vt:lpstr>The Cost-Effectiveness “Frontier”</vt:lpstr>
      <vt:lpstr>Health technology assessment  and value</vt:lpstr>
      <vt:lpstr>The Growth of HTA</vt:lpstr>
      <vt:lpstr>Key Components of HTA</vt:lpstr>
      <vt:lpstr>How to tell if an investment is worth the cost?</vt:lpstr>
      <vt:lpstr>The “right price” is the value-based price</vt:lpstr>
      <vt:lpstr>Decision-making thresholds</vt:lpstr>
      <vt:lpstr>Is One Analysis Enough for an Entire Country?</vt:lpstr>
      <vt:lpstr>Value-based Pricing in LMICs: History and Considerations</vt:lpstr>
      <vt:lpstr>Value Assessment in LMICs</vt:lpstr>
      <vt:lpstr>Benefit Packages</vt:lpstr>
      <vt:lpstr>Technology Adoption</vt:lpstr>
      <vt:lpstr>Implications of NOT using Value-based Pricing</vt:lpstr>
      <vt:lpstr>Implications of NOT using Value-based Pricing</vt:lpstr>
      <vt:lpstr>Value-based Pricing in LMICs: Recommendations</vt:lpstr>
      <vt:lpstr>Value-based Pricing: Where to Begin?</vt:lpstr>
      <vt:lpstr>Threshold-setting Guidance</vt:lpstr>
      <vt:lpstr>Value-based Pricing Can be Differential</vt:lpstr>
      <vt:lpstr>How Could this Work Across Countries?</vt:lpstr>
      <vt:lpstr>Summary</vt:lpstr>
      <vt:lpstr>Summing it all Up</vt:lpstr>
      <vt:lpstr>Presentación de PowerPoint</vt:lpstr>
    </vt:vector>
  </TitlesOfParts>
  <Manager/>
  <Company>Tufts Medical Center</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the TuftsMedicine PPT Template</dc:title>
  <dc:subject/>
  <dc:creator>Crowe, Julie</dc:creator>
  <cp:keywords/>
  <dc:description/>
  <cp:lastModifiedBy>Ollendorf, Daniel</cp:lastModifiedBy>
  <cp:revision>111</cp:revision>
  <dcterms:created xsi:type="dcterms:W3CDTF">2022-03-08T20:22:00Z</dcterms:created>
  <dcterms:modified xsi:type="dcterms:W3CDTF">2022-07-18T14:00:18Z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0x010100955C955B82D19E4B83E758B21AB0751C</vt:lpwstr>
  </property>
</Properties>
</file>