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79" r:id="rId5"/>
    <p:sldMasterId id="2147483711" r:id="rId6"/>
    <p:sldMasterId id="2147483953" r:id="rId7"/>
  </p:sldMasterIdLst>
  <p:notesMasterIdLst>
    <p:notesMasterId r:id="rId40"/>
  </p:notesMasterIdLst>
  <p:handoutMasterIdLst>
    <p:handoutMasterId r:id="rId41"/>
  </p:handoutMasterIdLst>
  <p:sldIdLst>
    <p:sldId id="256" r:id="rId8"/>
    <p:sldId id="257" r:id="rId9"/>
    <p:sldId id="258" r:id="rId10"/>
    <p:sldId id="259" r:id="rId11"/>
    <p:sldId id="260" r:id="rId12"/>
    <p:sldId id="281" r:id="rId13"/>
    <p:sldId id="272" r:id="rId14"/>
    <p:sldId id="273" r:id="rId15"/>
    <p:sldId id="274" r:id="rId16"/>
    <p:sldId id="275" r:id="rId17"/>
    <p:sldId id="261" r:id="rId18"/>
    <p:sldId id="262" r:id="rId19"/>
    <p:sldId id="263" r:id="rId20"/>
    <p:sldId id="264" r:id="rId21"/>
    <p:sldId id="265" r:id="rId22"/>
    <p:sldId id="270" r:id="rId23"/>
    <p:sldId id="266" r:id="rId24"/>
    <p:sldId id="269" r:id="rId25"/>
    <p:sldId id="267" r:id="rId26"/>
    <p:sldId id="282" r:id="rId27"/>
    <p:sldId id="278" r:id="rId28"/>
    <p:sldId id="279" r:id="rId29"/>
    <p:sldId id="280" r:id="rId30"/>
    <p:sldId id="283" r:id="rId31"/>
    <p:sldId id="287" r:id="rId32"/>
    <p:sldId id="288" r:id="rId33"/>
    <p:sldId id="289" r:id="rId34"/>
    <p:sldId id="285" r:id="rId35"/>
    <p:sldId id="286" r:id="rId36"/>
    <p:sldId id="290" r:id="rId37"/>
    <p:sldId id="291" r:id="rId38"/>
    <p:sldId id="292"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orient="horz" pos="2548">
          <p15:clr>
            <a:srgbClr val="A4A3A4"/>
          </p15:clr>
        </p15:guide>
        <p15:guide id="3" orient="horz" pos="1620">
          <p15:clr>
            <a:srgbClr val="A4A3A4"/>
          </p15:clr>
        </p15:guide>
        <p15:guide id="4" orient="horz" pos="613">
          <p15:clr>
            <a:srgbClr val="A4A3A4"/>
          </p15:clr>
        </p15:guide>
        <p15:guide id="5" orient="horz" pos="754">
          <p15:clr>
            <a:srgbClr val="A4A3A4"/>
          </p15:clr>
        </p15:guide>
        <p15:guide id="6" orient="horz" pos="2887">
          <p15:clr>
            <a:srgbClr val="A4A3A4"/>
          </p15:clr>
        </p15:guide>
        <p15:guide id="7" pos="5674">
          <p15:clr>
            <a:srgbClr val="A4A3A4"/>
          </p15:clr>
        </p15:guide>
        <p15:guide id="8" pos="3663">
          <p15:clr>
            <a:srgbClr val="A4A3A4"/>
          </p15:clr>
        </p15:guide>
        <p15:guide id="9" pos="259">
          <p15:clr>
            <a:srgbClr val="A4A3A4"/>
          </p15:clr>
        </p15:guide>
        <p15:guide id="10" pos="2880">
          <p15:clr>
            <a:srgbClr val="A4A3A4"/>
          </p15:clr>
        </p15:guide>
        <p15:guide id="11" pos="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418EDF"/>
    <a:srgbClr val="C15105"/>
    <a:srgbClr val="286140"/>
    <a:srgbClr val="76232F"/>
    <a:srgbClr val="51284F"/>
    <a:srgbClr val="C0504D"/>
    <a:srgbClr val="062D72"/>
    <a:srgbClr val="9BBB59"/>
    <a:srgbClr val="428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7" autoAdjust="0"/>
    <p:restoredTop sz="71866" autoAdjust="0"/>
  </p:normalViewPr>
  <p:slideViewPr>
    <p:cSldViewPr snapToGrid="0" snapToObjects="1">
      <p:cViewPr varScale="1">
        <p:scale>
          <a:sx n="120" d="100"/>
          <a:sy n="120" d="100"/>
        </p:scale>
        <p:origin x="480" y="168"/>
      </p:cViewPr>
      <p:guideLst>
        <p:guide orient="horz" pos="926"/>
        <p:guide orient="horz" pos="2548"/>
        <p:guide orient="horz" pos="1620"/>
        <p:guide orient="horz" pos="613"/>
        <p:guide orient="horz" pos="754"/>
        <p:guide orient="horz" pos="2887"/>
        <p:guide pos="5674"/>
        <p:guide pos="3663"/>
        <p:guide pos="259"/>
        <p:guide pos="2880"/>
        <p:guide pos="8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43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03A71-06D4-462B-8B66-493D502B1C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816519E-E327-4F82-97F7-FE71857BB520}">
      <dgm:prSet/>
      <dgm:spPr>
        <a:solidFill>
          <a:schemeClr val="accent2">
            <a:lumMod val="60000"/>
            <a:lumOff val="40000"/>
          </a:schemeClr>
        </a:solidFill>
      </dgm:spPr>
      <dgm:t>
        <a:bodyPr/>
        <a:lstStyle/>
        <a:p>
          <a:r>
            <a:rPr lang="en-US" dirty="0">
              <a:solidFill>
                <a:schemeClr val="tx2"/>
              </a:solidFill>
            </a:rPr>
            <a:t>Johns Hopkins University, USA</a:t>
          </a:r>
        </a:p>
      </dgm:t>
    </dgm:pt>
    <dgm:pt modelId="{F15FD24A-0A97-4CAA-B301-13156C30EE81}" type="parTrans" cxnId="{4CEF8A5D-C487-4194-9B84-E209FD7F6918}">
      <dgm:prSet/>
      <dgm:spPr/>
      <dgm:t>
        <a:bodyPr/>
        <a:lstStyle/>
        <a:p>
          <a:endParaRPr lang="en-US">
            <a:solidFill>
              <a:schemeClr val="tx2"/>
            </a:solidFill>
          </a:endParaRPr>
        </a:p>
      </dgm:t>
    </dgm:pt>
    <dgm:pt modelId="{641B1C10-BEB3-44BE-8C85-BE2839D006AF}" type="sibTrans" cxnId="{4CEF8A5D-C487-4194-9B84-E209FD7F6918}">
      <dgm:prSet/>
      <dgm:spPr/>
      <dgm:t>
        <a:bodyPr/>
        <a:lstStyle/>
        <a:p>
          <a:endParaRPr lang="en-US">
            <a:solidFill>
              <a:schemeClr val="tx2"/>
            </a:solidFill>
          </a:endParaRPr>
        </a:p>
      </dgm:t>
    </dgm:pt>
    <dgm:pt modelId="{BCB12B9E-E037-42FB-B83E-C48132DF5143}">
      <dgm:prSet/>
      <dgm:spPr>
        <a:solidFill>
          <a:schemeClr val="accent2">
            <a:lumMod val="60000"/>
            <a:lumOff val="40000"/>
          </a:schemeClr>
        </a:solidFill>
      </dgm:spPr>
      <dgm:t>
        <a:bodyPr/>
        <a:lstStyle/>
        <a:p>
          <a:r>
            <a:rPr lang="en-US" dirty="0">
              <a:solidFill>
                <a:schemeClr val="tx2"/>
              </a:solidFill>
            </a:rPr>
            <a:t>Federal University of Minas Gerais, Brazil</a:t>
          </a:r>
        </a:p>
      </dgm:t>
    </dgm:pt>
    <dgm:pt modelId="{DF48387C-72E4-42D5-9071-52DC4142C5F0}" type="parTrans" cxnId="{E4A933A4-DAF1-4025-B258-54C9D3819350}">
      <dgm:prSet/>
      <dgm:spPr/>
      <dgm:t>
        <a:bodyPr/>
        <a:lstStyle/>
        <a:p>
          <a:endParaRPr lang="en-US">
            <a:solidFill>
              <a:schemeClr val="tx2"/>
            </a:solidFill>
          </a:endParaRPr>
        </a:p>
      </dgm:t>
    </dgm:pt>
    <dgm:pt modelId="{E0CD3C6A-008A-4A07-89D0-AFE3AE874102}" type="sibTrans" cxnId="{E4A933A4-DAF1-4025-B258-54C9D3819350}">
      <dgm:prSet/>
      <dgm:spPr/>
      <dgm:t>
        <a:bodyPr/>
        <a:lstStyle/>
        <a:p>
          <a:endParaRPr lang="en-US">
            <a:solidFill>
              <a:schemeClr val="tx2"/>
            </a:solidFill>
          </a:endParaRPr>
        </a:p>
      </dgm:t>
    </dgm:pt>
    <dgm:pt modelId="{32F3CDC0-BEBE-4A77-940A-67414C09BC01}">
      <dgm:prSet/>
      <dgm:spPr>
        <a:solidFill>
          <a:schemeClr val="accent2">
            <a:lumMod val="60000"/>
            <a:lumOff val="40000"/>
          </a:schemeClr>
        </a:solidFill>
      </dgm:spPr>
      <dgm:t>
        <a:bodyPr/>
        <a:lstStyle/>
        <a:p>
          <a:r>
            <a:rPr lang="en-US" b="0" i="0" u="none" dirty="0">
              <a:solidFill>
                <a:schemeClr val="tx1"/>
              </a:solidFill>
            </a:rPr>
            <a:t>Mexican Social Security Institute (IMSS)</a:t>
          </a:r>
          <a:endParaRPr lang="en-US" dirty="0">
            <a:solidFill>
              <a:schemeClr val="tx1"/>
            </a:solidFill>
          </a:endParaRPr>
        </a:p>
      </dgm:t>
    </dgm:pt>
    <dgm:pt modelId="{46870954-204F-46A6-9104-E97C276D7138}" type="parTrans" cxnId="{8022BB72-2263-47C0-B5C0-16E885D8BA62}">
      <dgm:prSet/>
      <dgm:spPr/>
      <dgm:t>
        <a:bodyPr/>
        <a:lstStyle/>
        <a:p>
          <a:endParaRPr lang="en-US">
            <a:solidFill>
              <a:schemeClr val="tx2"/>
            </a:solidFill>
          </a:endParaRPr>
        </a:p>
      </dgm:t>
    </dgm:pt>
    <dgm:pt modelId="{B5443039-4FDF-4F4B-A88B-622EFB71E023}" type="sibTrans" cxnId="{8022BB72-2263-47C0-B5C0-16E885D8BA62}">
      <dgm:prSet/>
      <dgm:spPr/>
      <dgm:t>
        <a:bodyPr/>
        <a:lstStyle/>
        <a:p>
          <a:endParaRPr lang="en-US">
            <a:solidFill>
              <a:schemeClr val="tx2"/>
            </a:solidFill>
          </a:endParaRPr>
        </a:p>
      </dgm:t>
    </dgm:pt>
    <dgm:pt modelId="{BDE7A9F6-E61F-48A7-84D4-81DA709EDD21}">
      <dgm:prSet/>
      <dgm:spPr>
        <a:solidFill>
          <a:schemeClr val="accent2">
            <a:lumMod val="60000"/>
            <a:lumOff val="40000"/>
          </a:schemeClr>
        </a:solidFill>
      </dgm:spPr>
      <dgm:t>
        <a:bodyPr/>
        <a:lstStyle/>
        <a:p>
          <a:r>
            <a:rPr lang="en-US" dirty="0">
              <a:solidFill>
                <a:schemeClr val="tx2"/>
              </a:solidFill>
            </a:rPr>
            <a:t>INCAE Business School, Alajuela, Costa Rica</a:t>
          </a:r>
        </a:p>
      </dgm:t>
    </dgm:pt>
    <dgm:pt modelId="{369ED91F-3BC7-4844-9229-677B3E82C095}" type="parTrans" cxnId="{42271E8E-0D19-4562-B44B-80990EAC404D}">
      <dgm:prSet/>
      <dgm:spPr/>
      <dgm:t>
        <a:bodyPr/>
        <a:lstStyle/>
        <a:p>
          <a:endParaRPr lang="en-US">
            <a:solidFill>
              <a:schemeClr val="tx2"/>
            </a:solidFill>
          </a:endParaRPr>
        </a:p>
      </dgm:t>
    </dgm:pt>
    <dgm:pt modelId="{7B1215D2-9D8B-4ED1-A983-520FA241164B}" type="sibTrans" cxnId="{42271E8E-0D19-4562-B44B-80990EAC404D}">
      <dgm:prSet/>
      <dgm:spPr/>
      <dgm:t>
        <a:bodyPr/>
        <a:lstStyle/>
        <a:p>
          <a:endParaRPr lang="en-US">
            <a:solidFill>
              <a:schemeClr val="tx2"/>
            </a:solidFill>
          </a:endParaRPr>
        </a:p>
      </dgm:t>
    </dgm:pt>
    <dgm:pt modelId="{C679D512-664C-4268-A061-1040293FD5B2}">
      <dgm:prSet/>
      <dgm:spPr>
        <a:solidFill>
          <a:schemeClr val="accent2">
            <a:lumMod val="60000"/>
            <a:lumOff val="40000"/>
          </a:schemeClr>
        </a:solidFill>
      </dgm:spPr>
      <dgm:t>
        <a:bodyPr/>
        <a:lstStyle/>
        <a:p>
          <a:r>
            <a:rPr lang="en-US" dirty="0">
              <a:solidFill>
                <a:schemeClr val="tx2"/>
              </a:solidFill>
            </a:rPr>
            <a:t>University of Buenos Aires, Argentina</a:t>
          </a:r>
        </a:p>
      </dgm:t>
    </dgm:pt>
    <dgm:pt modelId="{581A78F9-0115-4E3D-986F-88AF514DB1FC}" type="parTrans" cxnId="{1047746A-A871-4360-95CE-B7A73D1BD0AB}">
      <dgm:prSet/>
      <dgm:spPr/>
      <dgm:t>
        <a:bodyPr/>
        <a:lstStyle/>
        <a:p>
          <a:endParaRPr lang="en-US">
            <a:solidFill>
              <a:schemeClr val="tx2"/>
            </a:solidFill>
          </a:endParaRPr>
        </a:p>
      </dgm:t>
    </dgm:pt>
    <dgm:pt modelId="{C4BDAE7B-EBE9-4C61-8871-4023C33FD817}" type="sibTrans" cxnId="{1047746A-A871-4360-95CE-B7A73D1BD0AB}">
      <dgm:prSet/>
      <dgm:spPr/>
      <dgm:t>
        <a:bodyPr/>
        <a:lstStyle/>
        <a:p>
          <a:endParaRPr lang="en-US">
            <a:solidFill>
              <a:schemeClr val="tx2"/>
            </a:solidFill>
          </a:endParaRPr>
        </a:p>
      </dgm:t>
    </dgm:pt>
    <dgm:pt modelId="{913242C5-8D93-4715-94D0-84402C8C1347}">
      <dgm:prSet/>
      <dgm:spPr>
        <a:solidFill>
          <a:schemeClr val="accent2">
            <a:lumMod val="60000"/>
            <a:lumOff val="40000"/>
          </a:schemeClr>
        </a:solidFill>
      </dgm:spPr>
      <dgm:t>
        <a:bodyPr/>
        <a:lstStyle/>
        <a:p>
          <a:r>
            <a:rPr lang="en-US" dirty="0">
              <a:solidFill>
                <a:schemeClr val="tx2"/>
              </a:solidFill>
            </a:rPr>
            <a:t>Instituto de </a:t>
          </a:r>
          <a:r>
            <a:rPr lang="en-US" dirty="0" err="1">
              <a:solidFill>
                <a:schemeClr val="tx2"/>
              </a:solidFill>
            </a:rPr>
            <a:t>Analisis</a:t>
          </a:r>
          <a:r>
            <a:rPr lang="en-US" dirty="0">
              <a:solidFill>
                <a:schemeClr val="tx2"/>
              </a:solidFill>
            </a:rPr>
            <a:t> y Gestion (</a:t>
          </a:r>
          <a:r>
            <a:rPr lang="en-US" dirty="0" err="1">
              <a:solidFill>
                <a:schemeClr val="tx2"/>
              </a:solidFill>
            </a:rPr>
            <a:t>IAGes</a:t>
          </a:r>
          <a:r>
            <a:rPr lang="en-US" dirty="0">
              <a:solidFill>
                <a:schemeClr val="tx2"/>
              </a:solidFill>
            </a:rPr>
            <a:t>), Peru</a:t>
          </a:r>
        </a:p>
      </dgm:t>
    </dgm:pt>
    <dgm:pt modelId="{EAE4AB4B-B37F-497E-BA03-18196B7EC945}" type="parTrans" cxnId="{C5AB3FE6-5864-4564-96DB-A31049F7D1A6}">
      <dgm:prSet/>
      <dgm:spPr/>
      <dgm:t>
        <a:bodyPr/>
        <a:lstStyle/>
        <a:p>
          <a:endParaRPr lang="en-US">
            <a:solidFill>
              <a:schemeClr val="tx2"/>
            </a:solidFill>
          </a:endParaRPr>
        </a:p>
      </dgm:t>
    </dgm:pt>
    <dgm:pt modelId="{9E4E44B6-AA33-4C8A-A670-E1645D8B6D31}" type="sibTrans" cxnId="{C5AB3FE6-5864-4564-96DB-A31049F7D1A6}">
      <dgm:prSet/>
      <dgm:spPr/>
      <dgm:t>
        <a:bodyPr/>
        <a:lstStyle/>
        <a:p>
          <a:endParaRPr lang="en-US">
            <a:solidFill>
              <a:schemeClr val="tx2"/>
            </a:solidFill>
          </a:endParaRPr>
        </a:p>
      </dgm:t>
    </dgm:pt>
    <dgm:pt modelId="{91C24B57-47E9-4FE2-BFC0-A74910EE8613}">
      <dgm:prSet/>
      <dgm:spPr>
        <a:solidFill>
          <a:schemeClr val="accent2">
            <a:lumMod val="60000"/>
            <a:lumOff val="40000"/>
          </a:schemeClr>
        </a:solidFill>
      </dgm:spPr>
      <dgm:t>
        <a:bodyPr/>
        <a:lstStyle/>
        <a:p>
          <a:r>
            <a:rPr lang="en-US" dirty="0">
              <a:solidFill>
                <a:schemeClr val="tx2"/>
              </a:solidFill>
            </a:rPr>
            <a:t>University of the West Indies, Jamaica</a:t>
          </a:r>
        </a:p>
      </dgm:t>
    </dgm:pt>
    <dgm:pt modelId="{8D52F4F3-6DA9-41D4-93F8-923A15C427F0}" type="parTrans" cxnId="{4C2EFDF5-BC14-43C0-BFD3-E322B66B3514}">
      <dgm:prSet/>
      <dgm:spPr/>
      <dgm:t>
        <a:bodyPr/>
        <a:lstStyle/>
        <a:p>
          <a:endParaRPr lang="en-US">
            <a:solidFill>
              <a:schemeClr val="tx2"/>
            </a:solidFill>
          </a:endParaRPr>
        </a:p>
      </dgm:t>
    </dgm:pt>
    <dgm:pt modelId="{397651E1-3EAB-428E-9A40-4C1C8B392269}" type="sibTrans" cxnId="{4C2EFDF5-BC14-43C0-BFD3-E322B66B3514}">
      <dgm:prSet/>
      <dgm:spPr/>
      <dgm:t>
        <a:bodyPr/>
        <a:lstStyle/>
        <a:p>
          <a:endParaRPr lang="en-US">
            <a:solidFill>
              <a:schemeClr val="tx2"/>
            </a:solidFill>
          </a:endParaRPr>
        </a:p>
      </dgm:t>
    </dgm:pt>
    <dgm:pt modelId="{F9AA4194-5B7F-4863-9ADE-5F59FCFFE839}">
      <dgm:prSet/>
      <dgm:spPr>
        <a:solidFill>
          <a:schemeClr val="accent2">
            <a:lumMod val="60000"/>
            <a:lumOff val="40000"/>
          </a:schemeClr>
        </a:solidFill>
      </dgm:spPr>
      <dgm:t>
        <a:bodyPr/>
        <a:lstStyle/>
        <a:p>
          <a:r>
            <a:rPr lang="en-US" dirty="0">
              <a:solidFill>
                <a:schemeClr val="tx2"/>
              </a:solidFill>
            </a:rPr>
            <a:t>Javeriana University, Colombia</a:t>
          </a:r>
        </a:p>
      </dgm:t>
    </dgm:pt>
    <dgm:pt modelId="{5EDD408E-DA90-4A1F-B898-009EC1E6DD4A}" type="parTrans" cxnId="{7AF1BB03-C7B2-463E-B67E-050DEF879444}">
      <dgm:prSet/>
      <dgm:spPr/>
      <dgm:t>
        <a:bodyPr/>
        <a:lstStyle/>
        <a:p>
          <a:endParaRPr lang="en-US">
            <a:solidFill>
              <a:schemeClr val="tx2"/>
            </a:solidFill>
          </a:endParaRPr>
        </a:p>
      </dgm:t>
    </dgm:pt>
    <dgm:pt modelId="{868F3EA3-87F6-42A3-88D0-323F2585B2F3}" type="sibTrans" cxnId="{7AF1BB03-C7B2-463E-B67E-050DEF879444}">
      <dgm:prSet/>
      <dgm:spPr/>
      <dgm:t>
        <a:bodyPr/>
        <a:lstStyle/>
        <a:p>
          <a:endParaRPr lang="en-US">
            <a:solidFill>
              <a:schemeClr val="tx2"/>
            </a:solidFill>
          </a:endParaRPr>
        </a:p>
      </dgm:t>
    </dgm:pt>
    <dgm:pt modelId="{70EC9092-704B-1F4C-A484-0129A0D70AB8}" type="pres">
      <dgm:prSet presAssocID="{61203A71-06D4-462B-8B66-493D502B1C41}" presName="diagram" presStyleCnt="0">
        <dgm:presLayoutVars>
          <dgm:dir/>
          <dgm:resizeHandles val="exact"/>
        </dgm:presLayoutVars>
      </dgm:prSet>
      <dgm:spPr/>
    </dgm:pt>
    <dgm:pt modelId="{8C05FE42-132C-8B49-9E00-FAA6C555EE3F}" type="pres">
      <dgm:prSet presAssocID="{D816519E-E327-4F82-97F7-FE71857BB520}" presName="node" presStyleLbl="node1" presStyleIdx="0" presStyleCnt="8">
        <dgm:presLayoutVars>
          <dgm:bulletEnabled val="1"/>
        </dgm:presLayoutVars>
      </dgm:prSet>
      <dgm:spPr/>
    </dgm:pt>
    <dgm:pt modelId="{C7EC80D3-086C-B446-8D17-64F4F8C726FA}" type="pres">
      <dgm:prSet presAssocID="{641B1C10-BEB3-44BE-8C85-BE2839D006AF}" presName="sibTrans" presStyleCnt="0"/>
      <dgm:spPr/>
    </dgm:pt>
    <dgm:pt modelId="{326466BA-71E0-F346-953D-9A7B2441F200}" type="pres">
      <dgm:prSet presAssocID="{BCB12B9E-E037-42FB-B83E-C48132DF5143}" presName="node" presStyleLbl="node1" presStyleIdx="1" presStyleCnt="8">
        <dgm:presLayoutVars>
          <dgm:bulletEnabled val="1"/>
        </dgm:presLayoutVars>
      </dgm:prSet>
      <dgm:spPr/>
    </dgm:pt>
    <dgm:pt modelId="{3FC6DA76-BEC3-5E49-8B88-9E6A3434B0E6}" type="pres">
      <dgm:prSet presAssocID="{E0CD3C6A-008A-4A07-89D0-AFE3AE874102}" presName="sibTrans" presStyleCnt="0"/>
      <dgm:spPr/>
    </dgm:pt>
    <dgm:pt modelId="{685758A5-1607-2341-AC52-DF16E3843899}" type="pres">
      <dgm:prSet presAssocID="{32F3CDC0-BEBE-4A77-940A-67414C09BC01}" presName="node" presStyleLbl="node1" presStyleIdx="2" presStyleCnt="8">
        <dgm:presLayoutVars>
          <dgm:bulletEnabled val="1"/>
        </dgm:presLayoutVars>
      </dgm:prSet>
      <dgm:spPr/>
    </dgm:pt>
    <dgm:pt modelId="{0A2110B3-5112-474C-9FED-FE2A81319276}" type="pres">
      <dgm:prSet presAssocID="{B5443039-4FDF-4F4B-A88B-622EFB71E023}" presName="sibTrans" presStyleCnt="0"/>
      <dgm:spPr/>
    </dgm:pt>
    <dgm:pt modelId="{832BF748-B853-5E48-A134-EF68A4C6873E}" type="pres">
      <dgm:prSet presAssocID="{BDE7A9F6-E61F-48A7-84D4-81DA709EDD21}" presName="node" presStyleLbl="node1" presStyleIdx="3" presStyleCnt="8">
        <dgm:presLayoutVars>
          <dgm:bulletEnabled val="1"/>
        </dgm:presLayoutVars>
      </dgm:prSet>
      <dgm:spPr/>
    </dgm:pt>
    <dgm:pt modelId="{3E7A654C-3134-744C-80AD-F0340D306446}" type="pres">
      <dgm:prSet presAssocID="{7B1215D2-9D8B-4ED1-A983-520FA241164B}" presName="sibTrans" presStyleCnt="0"/>
      <dgm:spPr/>
    </dgm:pt>
    <dgm:pt modelId="{01B6A935-F14B-1847-B839-18941E48840B}" type="pres">
      <dgm:prSet presAssocID="{C679D512-664C-4268-A061-1040293FD5B2}" presName="node" presStyleLbl="node1" presStyleIdx="4" presStyleCnt="8">
        <dgm:presLayoutVars>
          <dgm:bulletEnabled val="1"/>
        </dgm:presLayoutVars>
      </dgm:prSet>
      <dgm:spPr/>
    </dgm:pt>
    <dgm:pt modelId="{BB89074B-3113-F345-8F05-37EED8F673C1}" type="pres">
      <dgm:prSet presAssocID="{C4BDAE7B-EBE9-4C61-8871-4023C33FD817}" presName="sibTrans" presStyleCnt="0"/>
      <dgm:spPr/>
    </dgm:pt>
    <dgm:pt modelId="{FFE101DC-ECB1-FD44-8A29-8956E2A1A716}" type="pres">
      <dgm:prSet presAssocID="{913242C5-8D93-4715-94D0-84402C8C1347}" presName="node" presStyleLbl="node1" presStyleIdx="5" presStyleCnt="8">
        <dgm:presLayoutVars>
          <dgm:bulletEnabled val="1"/>
        </dgm:presLayoutVars>
      </dgm:prSet>
      <dgm:spPr/>
    </dgm:pt>
    <dgm:pt modelId="{031F657A-8B25-8048-8663-BA1AA6B0DDE0}" type="pres">
      <dgm:prSet presAssocID="{9E4E44B6-AA33-4C8A-A670-E1645D8B6D31}" presName="sibTrans" presStyleCnt="0"/>
      <dgm:spPr/>
    </dgm:pt>
    <dgm:pt modelId="{F871AE20-5057-9B46-B958-0ED9E7C8F7E3}" type="pres">
      <dgm:prSet presAssocID="{91C24B57-47E9-4FE2-BFC0-A74910EE8613}" presName="node" presStyleLbl="node1" presStyleIdx="6" presStyleCnt="8">
        <dgm:presLayoutVars>
          <dgm:bulletEnabled val="1"/>
        </dgm:presLayoutVars>
      </dgm:prSet>
      <dgm:spPr/>
    </dgm:pt>
    <dgm:pt modelId="{FFED895B-3E89-8D43-8D07-C42EA3DD0C07}" type="pres">
      <dgm:prSet presAssocID="{397651E1-3EAB-428E-9A40-4C1C8B392269}" presName="sibTrans" presStyleCnt="0"/>
      <dgm:spPr/>
    </dgm:pt>
    <dgm:pt modelId="{9C2BECCF-025D-194B-A9FF-A4D0F6F6AAED}" type="pres">
      <dgm:prSet presAssocID="{F9AA4194-5B7F-4863-9ADE-5F59FCFFE839}" presName="node" presStyleLbl="node1" presStyleIdx="7" presStyleCnt="8">
        <dgm:presLayoutVars>
          <dgm:bulletEnabled val="1"/>
        </dgm:presLayoutVars>
      </dgm:prSet>
      <dgm:spPr/>
    </dgm:pt>
  </dgm:ptLst>
  <dgm:cxnLst>
    <dgm:cxn modelId="{7AF1BB03-C7B2-463E-B67E-050DEF879444}" srcId="{61203A71-06D4-462B-8B66-493D502B1C41}" destId="{F9AA4194-5B7F-4863-9ADE-5F59FCFFE839}" srcOrd="7" destOrd="0" parTransId="{5EDD408E-DA90-4A1F-B898-009EC1E6DD4A}" sibTransId="{868F3EA3-87F6-42A3-88D0-323F2585B2F3}"/>
    <dgm:cxn modelId="{264CBC1E-F2F3-484B-8062-7EFE4EDA701D}" type="presOf" srcId="{D816519E-E327-4F82-97F7-FE71857BB520}" destId="{8C05FE42-132C-8B49-9E00-FAA6C555EE3F}" srcOrd="0" destOrd="0" presId="urn:microsoft.com/office/officeart/2005/8/layout/default"/>
    <dgm:cxn modelId="{EA20C21E-5250-4C45-A50F-2B7D5760E7B2}" type="presOf" srcId="{BCB12B9E-E037-42FB-B83E-C48132DF5143}" destId="{326466BA-71E0-F346-953D-9A7B2441F200}" srcOrd="0" destOrd="0" presId="urn:microsoft.com/office/officeart/2005/8/layout/default"/>
    <dgm:cxn modelId="{4CEF8A5D-C487-4194-9B84-E209FD7F6918}" srcId="{61203A71-06D4-462B-8B66-493D502B1C41}" destId="{D816519E-E327-4F82-97F7-FE71857BB520}" srcOrd="0" destOrd="0" parTransId="{F15FD24A-0A97-4CAA-B301-13156C30EE81}" sibTransId="{641B1C10-BEB3-44BE-8C85-BE2839D006AF}"/>
    <dgm:cxn modelId="{C164A95E-68E8-EE44-9B8E-1DEE934E9FC3}" type="presOf" srcId="{BDE7A9F6-E61F-48A7-84D4-81DA709EDD21}" destId="{832BF748-B853-5E48-A134-EF68A4C6873E}" srcOrd="0" destOrd="0" presId="urn:microsoft.com/office/officeart/2005/8/layout/default"/>
    <dgm:cxn modelId="{3DA8ED68-8F0D-E347-A130-AB253B280DD0}" type="presOf" srcId="{913242C5-8D93-4715-94D0-84402C8C1347}" destId="{FFE101DC-ECB1-FD44-8A29-8956E2A1A716}" srcOrd="0" destOrd="0" presId="urn:microsoft.com/office/officeart/2005/8/layout/default"/>
    <dgm:cxn modelId="{1047746A-A871-4360-95CE-B7A73D1BD0AB}" srcId="{61203A71-06D4-462B-8B66-493D502B1C41}" destId="{C679D512-664C-4268-A061-1040293FD5B2}" srcOrd="4" destOrd="0" parTransId="{581A78F9-0115-4E3D-986F-88AF514DB1FC}" sibTransId="{C4BDAE7B-EBE9-4C61-8871-4023C33FD817}"/>
    <dgm:cxn modelId="{7945026F-C3E7-0E4B-84EA-81B0DF2A6305}" type="presOf" srcId="{F9AA4194-5B7F-4863-9ADE-5F59FCFFE839}" destId="{9C2BECCF-025D-194B-A9FF-A4D0F6F6AAED}" srcOrd="0" destOrd="0" presId="urn:microsoft.com/office/officeart/2005/8/layout/default"/>
    <dgm:cxn modelId="{8022BB72-2263-47C0-B5C0-16E885D8BA62}" srcId="{61203A71-06D4-462B-8B66-493D502B1C41}" destId="{32F3CDC0-BEBE-4A77-940A-67414C09BC01}" srcOrd="2" destOrd="0" parTransId="{46870954-204F-46A6-9104-E97C276D7138}" sibTransId="{B5443039-4FDF-4F4B-A88B-622EFB71E023}"/>
    <dgm:cxn modelId="{39BBE57E-06A6-F042-9BAD-A020CF98D7DE}" type="presOf" srcId="{61203A71-06D4-462B-8B66-493D502B1C41}" destId="{70EC9092-704B-1F4C-A484-0129A0D70AB8}" srcOrd="0" destOrd="0" presId="urn:microsoft.com/office/officeart/2005/8/layout/default"/>
    <dgm:cxn modelId="{42271E8E-0D19-4562-B44B-80990EAC404D}" srcId="{61203A71-06D4-462B-8B66-493D502B1C41}" destId="{BDE7A9F6-E61F-48A7-84D4-81DA709EDD21}" srcOrd="3" destOrd="0" parTransId="{369ED91F-3BC7-4844-9229-677B3E82C095}" sibTransId="{7B1215D2-9D8B-4ED1-A983-520FA241164B}"/>
    <dgm:cxn modelId="{37062990-D076-264B-858C-68D7FFA7A077}" type="presOf" srcId="{32F3CDC0-BEBE-4A77-940A-67414C09BC01}" destId="{685758A5-1607-2341-AC52-DF16E3843899}" srcOrd="0" destOrd="0" presId="urn:microsoft.com/office/officeart/2005/8/layout/default"/>
    <dgm:cxn modelId="{E4A933A4-DAF1-4025-B258-54C9D3819350}" srcId="{61203A71-06D4-462B-8B66-493D502B1C41}" destId="{BCB12B9E-E037-42FB-B83E-C48132DF5143}" srcOrd="1" destOrd="0" parTransId="{DF48387C-72E4-42D5-9071-52DC4142C5F0}" sibTransId="{E0CD3C6A-008A-4A07-89D0-AFE3AE874102}"/>
    <dgm:cxn modelId="{82617AD6-DD45-A246-8E3A-C844C41041EC}" type="presOf" srcId="{91C24B57-47E9-4FE2-BFC0-A74910EE8613}" destId="{F871AE20-5057-9B46-B958-0ED9E7C8F7E3}" srcOrd="0" destOrd="0" presId="urn:microsoft.com/office/officeart/2005/8/layout/default"/>
    <dgm:cxn modelId="{EF212FE3-F73D-5D44-A1A6-00BB54B3E5F5}" type="presOf" srcId="{C679D512-664C-4268-A061-1040293FD5B2}" destId="{01B6A935-F14B-1847-B839-18941E48840B}" srcOrd="0" destOrd="0" presId="urn:microsoft.com/office/officeart/2005/8/layout/default"/>
    <dgm:cxn modelId="{C5AB3FE6-5864-4564-96DB-A31049F7D1A6}" srcId="{61203A71-06D4-462B-8B66-493D502B1C41}" destId="{913242C5-8D93-4715-94D0-84402C8C1347}" srcOrd="5" destOrd="0" parTransId="{EAE4AB4B-B37F-497E-BA03-18196B7EC945}" sibTransId="{9E4E44B6-AA33-4C8A-A670-E1645D8B6D31}"/>
    <dgm:cxn modelId="{4C2EFDF5-BC14-43C0-BFD3-E322B66B3514}" srcId="{61203A71-06D4-462B-8B66-493D502B1C41}" destId="{91C24B57-47E9-4FE2-BFC0-A74910EE8613}" srcOrd="6" destOrd="0" parTransId="{8D52F4F3-6DA9-41D4-93F8-923A15C427F0}" sibTransId="{397651E1-3EAB-428E-9A40-4C1C8B392269}"/>
    <dgm:cxn modelId="{F6C447A2-29CB-D749-A3C5-343C89F057C8}" type="presParOf" srcId="{70EC9092-704B-1F4C-A484-0129A0D70AB8}" destId="{8C05FE42-132C-8B49-9E00-FAA6C555EE3F}" srcOrd="0" destOrd="0" presId="urn:microsoft.com/office/officeart/2005/8/layout/default"/>
    <dgm:cxn modelId="{EB4E0561-B447-2B42-A5B8-C7A845E76829}" type="presParOf" srcId="{70EC9092-704B-1F4C-A484-0129A0D70AB8}" destId="{C7EC80D3-086C-B446-8D17-64F4F8C726FA}" srcOrd="1" destOrd="0" presId="urn:microsoft.com/office/officeart/2005/8/layout/default"/>
    <dgm:cxn modelId="{D68EE457-E7BD-9244-8856-376B51A175C9}" type="presParOf" srcId="{70EC9092-704B-1F4C-A484-0129A0D70AB8}" destId="{326466BA-71E0-F346-953D-9A7B2441F200}" srcOrd="2" destOrd="0" presId="urn:microsoft.com/office/officeart/2005/8/layout/default"/>
    <dgm:cxn modelId="{AD235532-55EA-2E4A-AD28-1DE2C7873080}" type="presParOf" srcId="{70EC9092-704B-1F4C-A484-0129A0D70AB8}" destId="{3FC6DA76-BEC3-5E49-8B88-9E6A3434B0E6}" srcOrd="3" destOrd="0" presId="urn:microsoft.com/office/officeart/2005/8/layout/default"/>
    <dgm:cxn modelId="{ABD12386-4362-5941-9BD5-125F98DE103F}" type="presParOf" srcId="{70EC9092-704B-1F4C-A484-0129A0D70AB8}" destId="{685758A5-1607-2341-AC52-DF16E3843899}" srcOrd="4" destOrd="0" presId="urn:microsoft.com/office/officeart/2005/8/layout/default"/>
    <dgm:cxn modelId="{042AAE5D-A39D-0144-9802-F3A5C60721AC}" type="presParOf" srcId="{70EC9092-704B-1F4C-A484-0129A0D70AB8}" destId="{0A2110B3-5112-474C-9FED-FE2A81319276}" srcOrd="5" destOrd="0" presId="urn:microsoft.com/office/officeart/2005/8/layout/default"/>
    <dgm:cxn modelId="{56D60EE9-8A2B-6A4E-8DDB-9CB435F73164}" type="presParOf" srcId="{70EC9092-704B-1F4C-A484-0129A0D70AB8}" destId="{832BF748-B853-5E48-A134-EF68A4C6873E}" srcOrd="6" destOrd="0" presId="urn:microsoft.com/office/officeart/2005/8/layout/default"/>
    <dgm:cxn modelId="{A2B2ECBD-0DB4-B349-9A2B-0245D36825B6}" type="presParOf" srcId="{70EC9092-704B-1F4C-A484-0129A0D70AB8}" destId="{3E7A654C-3134-744C-80AD-F0340D306446}" srcOrd="7" destOrd="0" presId="urn:microsoft.com/office/officeart/2005/8/layout/default"/>
    <dgm:cxn modelId="{7E97BAD8-6268-4D45-9A83-BFE9929F2AC4}" type="presParOf" srcId="{70EC9092-704B-1F4C-A484-0129A0D70AB8}" destId="{01B6A935-F14B-1847-B839-18941E48840B}" srcOrd="8" destOrd="0" presId="urn:microsoft.com/office/officeart/2005/8/layout/default"/>
    <dgm:cxn modelId="{2CD546D4-8933-5844-8F22-0E276EAFD524}" type="presParOf" srcId="{70EC9092-704B-1F4C-A484-0129A0D70AB8}" destId="{BB89074B-3113-F345-8F05-37EED8F673C1}" srcOrd="9" destOrd="0" presId="urn:microsoft.com/office/officeart/2005/8/layout/default"/>
    <dgm:cxn modelId="{794C0CC0-C0BE-6D42-8739-3CBB9F9D69DB}" type="presParOf" srcId="{70EC9092-704B-1F4C-A484-0129A0D70AB8}" destId="{FFE101DC-ECB1-FD44-8A29-8956E2A1A716}" srcOrd="10" destOrd="0" presId="urn:microsoft.com/office/officeart/2005/8/layout/default"/>
    <dgm:cxn modelId="{AC851791-94CD-F745-864B-1A1B4FBD4E22}" type="presParOf" srcId="{70EC9092-704B-1F4C-A484-0129A0D70AB8}" destId="{031F657A-8B25-8048-8663-BA1AA6B0DDE0}" srcOrd="11" destOrd="0" presId="urn:microsoft.com/office/officeart/2005/8/layout/default"/>
    <dgm:cxn modelId="{C83EA53C-FD66-C240-8AEB-010C5FE1B5F8}" type="presParOf" srcId="{70EC9092-704B-1F4C-A484-0129A0D70AB8}" destId="{F871AE20-5057-9B46-B958-0ED9E7C8F7E3}" srcOrd="12" destOrd="0" presId="urn:microsoft.com/office/officeart/2005/8/layout/default"/>
    <dgm:cxn modelId="{1CAAD375-E344-F049-9C0D-06A03044ABD5}" type="presParOf" srcId="{70EC9092-704B-1F4C-A484-0129A0D70AB8}" destId="{FFED895B-3E89-8D43-8D07-C42EA3DD0C07}" srcOrd="13" destOrd="0" presId="urn:microsoft.com/office/officeart/2005/8/layout/default"/>
    <dgm:cxn modelId="{534EBB83-A5A7-A649-8F1C-EF713EFA9068}" type="presParOf" srcId="{70EC9092-704B-1F4C-A484-0129A0D70AB8}" destId="{9C2BECCF-025D-194B-A9FF-A4D0F6F6AAED}" srcOrd="14"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5FE42-132C-8B49-9E00-FAA6C555EE3F}">
      <dsp:nvSpPr>
        <dsp:cNvPr id="0" name=""/>
        <dsp:cNvSpPr/>
      </dsp:nvSpPr>
      <dsp:spPr>
        <a:xfrm>
          <a:off x="535321" y="1790"/>
          <a:ext cx="1393436" cy="836061"/>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Johns Hopkins University, USA</a:t>
          </a:r>
        </a:p>
      </dsp:txBody>
      <dsp:txXfrm>
        <a:off x="535321" y="1790"/>
        <a:ext cx="1393436" cy="836061"/>
      </dsp:txXfrm>
    </dsp:sp>
    <dsp:sp modelId="{326466BA-71E0-F346-953D-9A7B2441F200}">
      <dsp:nvSpPr>
        <dsp:cNvPr id="0" name=""/>
        <dsp:cNvSpPr/>
      </dsp:nvSpPr>
      <dsp:spPr>
        <a:xfrm>
          <a:off x="2068101" y="1790"/>
          <a:ext cx="1393436" cy="836061"/>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Federal University of Minas Gerais, Brazil</a:t>
          </a:r>
        </a:p>
      </dsp:txBody>
      <dsp:txXfrm>
        <a:off x="2068101" y="1790"/>
        <a:ext cx="1393436" cy="836061"/>
      </dsp:txXfrm>
    </dsp:sp>
    <dsp:sp modelId="{685758A5-1607-2341-AC52-DF16E3843899}">
      <dsp:nvSpPr>
        <dsp:cNvPr id="0" name=""/>
        <dsp:cNvSpPr/>
      </dsp:nvSpPr>
      <dsp:spPr>
        <a:xfrm>
          <a:off x="535321" y="977195"/>
          <a:ext cx="1393436" cy="836061"/>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u="none" kern="1200" dirty="0">
              <a:solidFill>
                <a:schemeClr val="tx1"/>
              </a:solidFill>
            </a:rPr>
            <a:t>Mexican Social Security Institute (IMSS)</a:t>
          </a:r>
          <a:endParaRPr lang="en-US" sz="1300" kern="1200" dirty="0">
            <a:solidFill>
              <a:schemeClr val="tx1"/>
            </a:solidFill>
          </a:endParaRPr>
        </a:p>
      </dsp:txBody>
      <dsp:txXfrm>
        <a:off x="535321" y="977195"/>
        <a:ext cx="1393436" cy="836061"/>
      </dsp:txXfrm>
    </dsp:sp>
    <dsp:sp modelId="{832BF748-B853-5E48-A134-EF68A4C6873E}">
      <dsp:nvSpPr>
        <dsp:cNvPr id="0" name=""/>
        <dsp:cNvSpPr/>
      </dsp:nvSpPr>
      <dsp:spPr>
        <a:xfrm>
          <a:off x="2068101" y="977195"/>
          <a:ext cx="1393436" cy="836061"/>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INCAE Business School, Alajuela, Costa Rica</a:t>
          </a:r>
        </a:p>
      </dsp:txBody>
      <dsp:txXfrm>
        <a:off x="2068101" y="977195"/>
        <a:ext cx="1393436" cy="836061"/>
      </dsp:txXfrm>
    </dsp:sp>
    <dsp:sp modelId="{01B6A935-F14B-1847-B839-18941E48840B}">
      <dsp:nvSpPr>
        <dsp:cNvPr id="0" name=""/>
        <dsp:cNvSpPr/>
      </dsp:nvSpPr>
      <dsp:spPr>
        <a:xfrm>
          <a:off x="535321" y="1952601"/>
          <a:ext cx="1393436" cy="836061"/>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University of Buenos Aires, Argentina</a:t>
          </a:r>
        </a:p>
      </dsp:txBody>
      <dsp:txXfrm>
        <a:off x="535321" y="1952601"/>
        <a:ext cx="1393436" cy="836061"/>
      </dsp:txXfrm>
    </dsp:sp>
    <dsp:sp modelId="{FFE101DC-ECB1-FD44-8A29-8956E2A1A716}">
      <dsp:nvSpPr>
        <dsp:cNvPr id="0" name=""/>
        <dsp:cNvSpPr/>
      </dsp:nvSpPr>
      <dsp:spPr>
        <a:xfrm>
          <a:off x="2068101" y="1952601"/>
          <a:ext cx="1393436" cy="836061"/>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Instituto de </a:t>
          </a:r>
          <a:r>
            <a:rPr lang="en-US" sz="1300" kern="1200" dirty="0" err="1">
              <a:solidFill>
                <a:schemeClr val="tx2"/>
              </a:solidFill>
            </a:rPr>
            <a:t>Analisis</a:t>
          </a:r>
          <a:r>
            <a:rPr lang="en-US" sz="1300" kern="1200" dirty="0">
              <a:solidFill>
                <a:schemeClr val="tx2"/>
              </a:solidFill>
            </a:rPr>
            <a:t> y Gestion (</a:t>
          </a:r>
          <a:r>
            <a:rPr lang="en-US" sz="1300" kern="1200" dirty="0" err="1">
              <a:solidFill>
                <a:schemeClr val="tx2"/>
              </a:solidFill>
            </a:rPr>
            <a:t>IAGes</a:t>
          </a:r>
          <a:r>
            <a:rPr lang="en-US" sz="1300" kern="1200" dirty="0">
              <a:solidFill>
                <a:schemeClr val="tx2"/>
              </a:solidFill>
            </a:rPr>
            <a:t>), Peru</a:t>
          </a:r>
        </a:p>
      </dsp:txBody>
      <dsp:txXfrm>
        <a:off x="2068101" y="1952601"/>
        <a:ext cx="1393436" cy="836061"/>
      </dsp:txXfrm>
    </dsp:sp>
    <dsp:sp modelId="{F871AE20-5057-9B46-B958-0ED9E7C8F7E3}">
      <dsp:nvSpPr>
        <dsp:cNvPr id="0" name=""/>
        <dsp:cNvSpPr/>
      </dsp:nvSpPr>
      <dsp:spPr>
        <a:xfrm>
          <a:off x="535321" y="2928006"/>
          <a:ext cx="1393436" cy="836061"/>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University of the West Indies, Jamaica</a:t>
          </a:r>
        </a:p>
      </dsp:txBody>
      <dsp:txXfrm>
        <a:off x="535321" y="2928006"/>
        <a:ext cx="1393436" cy="836061"/>
      </dsp:txXfrm>
    </dsp:sp>
    <dsp:sp modelId="{9C2BECCF-025D-194B-A9FF-A4D0F6F6AAED}">
      <dsp:nvSpPr>
        <dsp:cNvPr id="0" name=""/>
        <dsp:cNvSpPr/>
      </dsp:nvSpPr>
      <dsp:spPr>
        <a:xfrm>
          <a:off x="2068101" y="2928006"/>
          <a:ext cx="1393436" cy="836061"/>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Javeriana University, Colombia</a:t>
          </a:r>
        </a:p>
      </dsp:txBody>
      <dsp:txXfrm>
        <a:off x="2068101" y="2928006"/>
        <a:ext cx="1393436" cy="8360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D3A2-31E4-8E42-BFE4-E1D5C718E739}" type="datetimeFigureOut">
              <a:rPr lang="en-US" smtClean="0"/>
              <a:pPr/>
              <a:t>7/18/2022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8F7A4-CE3D-804B-A1DB-4079A629C97B}" type="slidenum">
              <a:rPr lang="en-US" smtClean="0"/>
              <a:pPr/>
              <a:t>‹Nº›</a:t>
            </a:fld>
            <a:endParaRPr lang="en-US" dirty="0"/>
          </a:p>
        </p:txBody>
      </p:sp>
    </p:spTree>
    <p:extLst>
      <p:ext uri="{BB962C8B-B14F-4D97-AF65-F5344CB8AC3E}">
        <p14:creationId xmlns:p14="http://schemas.microsoft.com/office/powerpoint/2010/main" val="329567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E2176-2878-124F-9D1F-E150291074BD}" type="datetimeFigureOut">
              <a:rPr lang="en-US" smtClean="0"/>
              <a:pPr/>
              <a:t>7/18/2022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3DDD1-A2AC-0143-A10E-767D06A6F773}" type="slidenum">
              <a:rPr lang="en-US" smtClean="0"/>
              <a:pPr/>
              <a:t>‹Nº›</a:t>
            </a:fld>
            <a:endParaRPr lang="en-US" dirty="0"/>
          </a:p>
        </p:txBody>
      </p:sp>
    </p:spTree>
    <p:extLst>
      <p:ext uri="{BB962C8B-B14F-4D97-AF65-F5344CB8AC3E}">
        <p14:creationId xmlns:p14="http://schemas.microsoft.com/office/powerpoint/2010/main" val="3835557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1</a:t>
            </a:fld>
            <a:endParaRPr lang="en-US" dirty="0"/>
          </a:p>
        </p:txBody>
      </p:sp>
    </p:spTree>
    <p:extLst>
      <p:ext uri="{BB962C8B-B14F-4D97-AF65-F5344CB8AC3E}">
        <p14:creationId xmlns:p14="http://schemas.microsoft.com/office/powerpoint/2010/main" val="92601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because when assessing concave effects, we did not find statistically significant effects on </a:t>
            </a:r>
            <a:r>
              <a:rPr lang="en-US"/>
              <a:t>the second-degree </a:t>
            </a:r>
            <a:r>
              <a:rPr lang="en-US" dirty="0"/>
              <a:t>polynomial parameter.</a:t>
            </a:r>
          </a:p>
        </p:txBody>
      </p:sp>
      <p:sp>
        <p:nvSpPr>
          <p:cNvPr id="4" name="Slide Number Placeholder 3"/>
          <p:cNvSpPr>
            <a:spLocks noGrp="1"/>
          </p:cNvSpPr>
          <p:nvPr>
            <p:ph type="sldNum" sz="quarter" idx="5"/>
          </p:nvPr>
        </p:nvSpPr>
        <p:spPr/>
        <p:txBody>
          <a:bodyPr/>
          <a:lstStyle/>
          <a:p>
            <a:fld id="{13D3DDD1-A2AC-0143-A10E-767D06A6F773}" type="slidenum">
              <a:rPr lang="en-US" smtClean="0"/>
              <a:pPr/>
              <a:t>23</a:t>
            </a:fld>
            <a:endParaRPr lang="en-US" dirty="0"/>
          </a:p>
        </p:txBody>
      </p:sp>
    </p:spTree>
    <p:extLst>
      <p:ext uri="{BB962C8B-B14F-4D97-AF65-F5344CB8AC3E}">
        <p14:creationId xmlns:p14="http://schemas.microsoft.com/office/powerpoint/2010/main" val="189124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Urugiua</a:t>
            </a:r>
            <a:r>
              <a:rPr lang="en-US" dirty="0"/>
              <a:t>, Argentina, </a:t>
            </a:r>
            <a:r>
              <a:rPr lang="en-US" dirty="0" err="1"/>
              <a:t>brazil</a:t>
            </a:r>
            <a:r>
              <a:rPr lang="en-US" dirty="0"/>
              <a:t>, </a:t>
            </a:r>
            <a:r>
              <a:rPr lang="en-US" dirty="0" err="1"/>
              <a:t>chile</a:t>
            </a:r>
            <a:r>
              <a:rPr lang="en-US" dirty="0"/>
              <a:t> y </a:t>
            </a:r>
            <a:r>
              <a:rPr lang="en-US" dirty="0" err="1"/>
              <a:t>paraguay</a:t>
            </a:r>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24</a:t>
            </a:fld>
            <a:endParaRPr lang="en-US" dirty="0"/>
          </a:p>
        </p:txBody>
      </p:sp>
    </p:spTree>
    <p:extLst>
      <p:ext uri="{BB962C8B-B14F-4D97-AF65-F5344CB8AC3E}">
        <p14:creationId xmlns:p14="http://schemas.microsoft.com/office/powerpoint/2010/main" val="246679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health system, inflation, income, use of technologies.</a:t>
            </a:r>
          </a:p>
          <a:p>
            <a:r>
              <a:rPr lang="en-US" dirty="0"/>
              <a:t>Reduction in 2050</a:t>
            </a:r>
          </a:p>
        </p:txBody>
      </p:sp>
      <p:sp>
        <p:nvSpPr>
          <p:cNvPr id="4" name="Slide Number Placeholder 3"/>
          <p:cNvSpPr>
            <a:spLocks noGrp="1"/>
          </p:cNvSpPr>
          <p:nvPr>
            <p:ph type="sldNum" sz="quarter" idx="5"/>
          </p:nvPr>
        </p:nvSpPr>
        <p:spPr/>
        <p:txBody>
          <a:bodyPr/>
          <a:lstStyle/>
          <a:p>
            <a:fld id="{13D3DDD1-A2AC-0143-A10E-767D06A6F773}" type="slidenum">
              <a:rPr lang="en-US" smtClean="0"/>
              <a:pPr/>
              <a:t>28</a:t>
            </a:fld>
            <a:endParaRPr lang="en-US" dirty="0"/>
          </a:p>
        </p:txBody>
      </p:sp>
    </p:spTree>
    <p:extLst>
      <p:ext uri="{BB962C8B-B14F-4D97-AF65-F5344CB8AC3E}">
        <p14:creationId xmlns:p14="http://schemas.microsoft.com/office/powerpoint/2010/main" val="168464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30</a:t>
            </a:fld>
            <a:endParaRPr lang="en-US" dirty="0"/>
          </a:p>
        </p:txBody>
      </p:sp>
    </p:spTree>
    <p:extLst>
      <p:ext uri="{BB962C8B-B14F-4D97-AF65-F5344CB8AC3E}">
        <p14:creationId xmlns:p14="http://schemas.microsoft.com/office/powerpoint/2010/main" val="150855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31</a:t>
            </a:fld>
            <a:endParaRPr lang="en-US" dirty="0"/>
          </a:p>
        </p:txBody>
      </p:sp>
    </p:spTree>
    <p:extLst>
      <p:ext uri="{BB962C8B-B14F-4D97-AF65-F5344CB8AC3E}">
        <p14:creationId xmlns:p14="http://schemas.microsoft.com/office/powerpoint/2010/main" val="117798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3</a:t>
            </a:fld>
            <a:endParaRPr lang="en-US" dirty="0"/>
          </a:p>
        </p:txBody>
      </p:sp>
    </p:spTree>
    <p:extLst>
      <p:ext uri="{BB962C8B-B14F-4D97-AF65-F5344CB8AC3E}">
        <p14:creationId xmlns:p14="http://schemas.microsoft.com/office/powerpoint/2010/main" val="238637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Krishna’s talk showed the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ongoing demographic and epidemiological transitions, and with developments in medical technology, health expenditure is likely to remain a considerable share of government spending in in the LAC region. </a:t>
            </a:r>
          </a:p>
          <a:p>
            <a:endParaRPr lang="en-US" dirty="0"/>
          </a:p>
        </p:txBody>
      </p:sp>
      <p:sp>
        <p:nvSpPr>
          <p:cNvPr id="4" name="Slide Number Placeholder 3"/>
          <p:cNvSpPr>
            <a:spLocks noGrp="1"/>
          </p:cNvSpPr>
          <p:nvPr>
            <p:ph type="sldNum" sz="quarter" idx="5"/>
          </p:nvPr>
        </p:nvSpPr>
        <p:spPr/>
        <p:txBody>
          <a:bodyPr/>
          <a:lstStyle/>
          <a:p>
            <a:fld id="{B67ED7B1-55FD-7847-B027-D0D760BF9A97}" type="slidenum">
              <a:rPr lang="en-US" smtClean="0"/>
              <a:t>7</a:t>
            </a:fld>
            <a:endParaRPr lang="en-US"/>
          </a:p>
        </p:txBody>
      </p:sp>
    </p:spTree>
    <p:extLst>
      <p:ext uri="{BB962C8B-B14F-4D97-AF65-F5344CB8AC3E}">
        <p14:creationId xmlns:p14="http://schemas.microsoft.com/office/powerpoint/2010/main" val="317707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9</a:t>
            </a:fld>
            <a:endParaRPr lang="en-US" dirty="0"/>
          </a:p>
        </p:txBody>
      </p:sp>
    </p:spTree>
    <p:extLst>
      <p:ext uri="{BB962C8B-B14F-4D97-AF65-F5344CB8AC3E}">
        <p14:creationId xmlns:p14="http://schemas.microsoft.com/office/powerpoint/2010/main" val="124010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Latin America</a:t>
            </a:r>
          </a:p>
          <a:p>
            <a:pPr marL="627062" lvl="1" indent="-342900">
              <a:buFont typeface="+mj-lt"/>
              <a:buAutoNum type="arabicPeriod"/>
            </a:pPr>
            <a:r>
              <a:rPr lang="en-US" sz="1200" dirty="0"/>
              <a:t>Nicaragua, Honduras, Bolivia, Guatemala, El Salvador, </a:t>
            </a:r>
            <a:r>
              <a:rPr lang="en-US" sz="1200" b="1" dirty="0"/>
              <a:t>Peru</a:t>
            </a:r>
            <a:r>
              <a:rPr lang="en-US" sz="1200" dirty="0"/>
              <a:t> </a:t>
            </a:r>
          </a:p>
          <a:p>
            <a:pPr marL="627062" lvl="1" indent="-342900">
              <a:buFont typeface="+mj-lt"/>
              <a:buAutoNum type="arabicPeriod"/>
            </a:pPr>
            <a:r>
              <a:rPr lang="en-US" sz="1200" dirty="0"/>
              <a:t>Paraguay, </a:t>
            </a:r>
            <a:r>
              <a:rPr lang="en-US" sz="1200" b="1" dirty="0"/>
              <a:t>Colombia</a:t>
            </a:r>
            <a:r>
              <a:rPr lang="en-US" sz="1200" dirty="0"/>
              <a:t>, Ecuador, </a:t>
            </a:r>
            <a:r>
              <a:rPr lang="en-US" sz="1200" b="1" dirty="0"/>
              <a:t>Mexico</a:t>
            </a:r>
            <a:endParaRPr lang="en-US" sz="1200" dirty="0"/>
          </a:p>
          <a:p>
            <a:pPr marL="627062" lvl="1" indent="-342900">
              <a:buFont typeface="+mj-lt"/>
              <a:buAutoNum type="arabicPeriod"/>
            </a:pPr>
            <a:r>
              <a:rPr lang="en-US" sz="1200" b="1" dirty="0"/>
              <a:t>Brazil</a:t>
            </a:r>
            <a:r>
              <a:rPr lang="en-US" sz="1200" dirty="0"/>
              <a:t>, </a:t>
            </a:r>
            <a:r>
              <a:rPr lang="en-US" sz="1200" b="1" dirty="0"/>
              <a:t>Costa Rica</a:t>
            </a:r>
            <a:r>
              <a:rPr lang="en-US" sz="1200" dirty="0"/>
              <a:t>, Panama </a:t>
            </a:r>
          </a:p>
          <a:p>
            <a:pPr marL="627062" lvl="1" indent="-342900">
              <a:buFont typeface="+mj-lt"/>
              <a:buAutoNum type="arabicPeriod"/>
            </a:pPr>
            <a:r>
              <a:rPr lang="en-US" sz="1200" b="1" dirty="0"/>
              <a:t>Argentina</a:t>
            </a:r>
            <a:r>
              <a:rPr lang="en-US" sz="1200" dirty="0"/>
              <a:t>, Chile, Uruguay </a:t>
            </a:r>
          </a:p>
          <a:p>
            <a:r>
              <a:rPr lang="en-US" sz="1200" dirty="0"/>
              <a:t>Caribbean</a:t>
            </a:r>
          </a:p>
          <a:p>
            <a:pPr marL="627062" lvl="1" indent="-342900">
              <a:buFont typeface="+mj-lt"/>
              <a:buAutoNum type="arabicPeriod"/>
            </a:pPr>
            <a:r>
              <a:rPr lang="en-US" sz="1200" dirty="0"/>
              <a:t>Guyana, Belize, Jamaica (Ref: </a:t>
            </a:r>
            <a:r>
              <a:rPr lang="en-US" sz="1200" b="1" dirty="0"/>
              <a:t>Peru</a:t>
            </a:r>
            <a:r>
              <a:rPr lang="en-US" sz="1200" dirty="0"/>
              <a:t>) </a:t>
            </a:r>
          </a:p>
          <a:p>
            <a:pPr marL="627062" lvl="1" indent="-342900">
              <a:buFont typeface="+mj-lt"/>
              <a:buAutoNum type="arabicPeriod"/>
            </a:pPr>
            <a:r>
              <a:rPr lang="en-US" sz="1200" dirty="0"/>
              <a:t>Suriname, Dominican Republic (Ref: </a:t>
            </a:r>
            <a:r>
              <a:rPr lang="en-US" sz="1200" b="1" dirty="0"/>
              <a:t>Colombia</a:t>
            </a:r>
            <a:r>
              <a:rPr lang="en-US" sz="1200" dirty="0"/>
              <a:t>) </a:t>
            </a:r>
          </a:p>
          <a:p>
            <a:pPr marL="627062" lvl="1" indent="-342900">
              <a:buFont typeface="+mj-lt"/>
              <a:buAutoNum type="arabicPeriod"/>
            </a:pPr>
            <a:r>
              <a:rPr lang="en-US" sz="1200" b="1" dirty="0"/>
              <a:t>Trinidad and Tobago</a:t>
            </a:r>
            <a:r>
              <a:rPr lang="en-US" sz="1200" dirty="0"/>
              <a:t>, Barbados, The Bahamas</a:t>
            </a:r>
          </a:p>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11</a:t>
            </a:fld>
            <a:endParaRPr lang="en-US" dirty="0"/>
          </a:p>
        </p:txBody>
      </p:sp>
    </p:spTree>
    <p:extLst>
      <p:ext uri="{BB962C8B-B14F-4D97-AF65-F5344CB8AC3E}">
        <p14:creationId xmlns:p14="http://schemas.microsoft.com/office/powerpoint/2010/main" val="104305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18</a:t>
            </a:fld>
            <a:endParaRPr lang="en-US" dirty="0"/>
          </a:p>
        </p:txBody>
      </p:sp>
    </p:spTree>
    <p:extLst>
      <p:ext uri="{BB962C8B-B14F-4D97-AF65-F5344CB8AC3E}">
        <p14:creationId xmlns:p14="http://schemas.microsoft.com/office/powerpoint/2010/main" val="102956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19</a:t>
            </a:fld>
            <a:endParaRPr lang="en-US" dirty="0"/>
          </a:p>
        </p:txBody>
      </p:sp>
    </p:spTree>
    <p:extLst>
      <p:ext uri="{BB962C8B-B14F-4D97-AF65-F5344CB8AC3E}">
        <p14:creationId xmlns:p14="http://schemas.microsoft.com/office/powerpoint/2010/main" val="284562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a:t>
            </a:r>
          </a:p>
          <a:p>
            <a:r>
              <a:rPr lang="en-US" dirty="0"/>
              <a:t>Diabetes mellitus</a:t>
            </a:r>
          </a:p>
          <a:p>
            <a:r>
              <a:rPr lang="en-US" dirty="0"/>
              <a:t>Kidney failure</a:t>
            </a:r>
          </a:p>
          <a:p>
            <a:r>
              <a:rPr lang="en-US" dirty="0"/>
              <a:t>Cardiovascular disease</a:t>
            </a:r>
          </a:p>
          <a:p>
            <a:r>
              <a:rPr lang="en-US" dirty="0"/>
              <a:t>COPD-chronic obstructive pulmonary disease</a:t>
            </a:r>
          </a:p>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21</a:t>
            </a:fld>
            <a:endParaRPr lang="en-US" dirty="0"/>
          </a:p>
        </p:txBody>
      </p:sp>
    </p:spTree>
    <p:extLst>
      <p:ext uri="{BB962C8B-B14F-4D97-AF65-F5344CB8AC3E}">
        <p14:creationId xmlns:p14="http://schemas.microsoft.com/office/powerpoint/2010/main" val="190743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attributable and </a:t>
            </a:r>
            <a:r>
              <a:rPr lang="en-US" dirty="0" err="1"/>
              <a:t>prevalences</a:t>
            </a:r>
            <a:r>
              <a:rPr lang="en-US" dirty="0"/>
              <a:t> of RF and diseases from IHME</a:t>
            </a:r>
          </a:p>
          <a:p>
            <a:r>
              <a:rPr lang="en-US" dirty="0"/>
              <a:t>%share of CHE from Colombian data</a:t>
            </a:r>
          </a:p>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22</a:t>
            </a:fld>
            <a:endParaRPr lang="en-US" dirty="0"/>
          </a:p>
        </p:txBody>
      </p:sp>
    </p:spTree>
    <p:extLst>
      <p:ext uri="{BB962C8B-B14F-4D97-AF65-F5344CB8AC3E}">
        <p14:creationId xmlns:p14="http://schemas.microsoft.com/office/powerpoint/2010/main" val="2072018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speaker">
    <p:bg>
      <p:bgPr>
        <a:solidFill>
          <a:srgbClr val="062D72"/>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4">
            <a:lum bright="6000" contrast="9000"/>
          </a:blip>
          <a:stretch>
            <a:fillRect/>
          </a:stretch>
        </p:blipFill>
        <p:spPr>
          <a:xfrm>
            <a:off x="0" y="170643"/>
            <a:ext cx="3561347" cy="4972857"/>
          </a:xfrm>
          <a:prstGeom prst="rect">
            <a:avLst/>
          </a:prstGeom>
        </p:spPr>
      </p:pic>
      <p:pic>
        <p:nvPicPr>
          <p:cNvPr id="15" name="JHSPH Logo" descr="Johns Hopkins Bloomberg School of Public Health logo—shield with torch and name.">
            <a:extLst>
              <a:ext uri="{FF2B5EF4-FFF2-40B4-BE49-F238E27FC236}">
                <a16:creationId xmlns:a16="http://schemas.microsoft.com/office/drawing/2014/main" id="{37FA446E-D53D-6D45-99E8-06AF286630AF}"/>
              </a:ext>
              <a:ext uri="{C183D7F6-B498-43B3-948B-1728B52AA6E4}">
                <adec:decorative xmlns:adec="http://schemas.microsoft.com/office/drawing/2017/decorative" val="0"/>
              </a:ext>
            </a:extLst>
          </p:cNvPr>
          <p:cNvPicPr>
            <a:picLocks noChangeAspect="1"/>
          </p:cNvPicPr>
          <p:nvPr userDrawn="1"/>
        </p:nvPicPr>
        <p:blipFill>
          <a:blip r:embed="rId5"/>
          <a:stretch>
            <a:fillRect/>
          </a:stretch>
        </p:blipFill>
        <p:spPr>
          <a:xfrm>
            <a:off x="0" y="1253511"/>
            <a:ext cx="1947672" cy="1323350"/>
          </a:xfrm>
          <a:prstGeom prst="rect">
            <a:avLst/>
          </a:prstGeom>
        </p:spPr>
      </p:pic>
      <p:sp>
        <p:nvSpPr>
          <p:cNvPr id="11" name="Title">
            <a:extLst>
              <a:ext uri="{FF2B5EF4-FFF2-40B4-BE49-F238E27FC236}">
                <a16:creationId xmlns:a16="http://schemas.microsoft.com/office/drawing/2014/main" id="{83146688-4522-C14B-9258-3C0296D2831E}"/>
              </a:ext>
            </a:extLst>
          </p:cNvPr>
          <p:cNvSpPr>
            <a:spLocks noGrp="1" noChangeArrowheads="1"/>
          </p:cNvSpPr>
          <p:nvPr>
            <p:ph type="ctrTitle" hasCustomPrompt="1"/>
            <p:custDataLst>
              <p:tags r:id="rId1"/>
            </p:custDataLst>
          </p:nvPr>
        </p:nvSpPr>
        <p:spPr bwMode="auto">
          <a:xfrm>
            <a:off x="3561347" y="1593000"/>
            <a:ext cx="5303541" cy="1101329"/>
          </a:xfrm>
          <a:prstGeom prst="rect">
            <a:avLst/>
          </a:prstGeom>
          <a:noFill/>
          <a:ln>
            <a:miter lim="800000"/>
            <a:headEnd/>
            <a:tailEnd/>
          </a:ln>
        </p:spPr>
        <p:txBody>
          <a:bodyPr lIns="91418" tIns="45710" rIns="91418" bIns="45710" anchor="b">
            <a:noAutofit/>
          </a:bodyPr>
          <a:lstStyle>
            <a:lvl1pPr>
              <a:defRPr sz="2400">
                <a:latin typeface="Georgia" panose="02040502050405020303" pitchFamily="18" charset="0"/>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2566217" y="2887619"/>
            <a:ext cx="4869633" cy="1070928"/>
          </a:xfrm>
          <a:prstGeom prst="rect">
            <a:avLst/>
          </a:prstGeom>
          <a:noFill/>
          <a:ln>
            <a:noFill/>
            <a:miter lim="800000"/>
            <a:headEnd/>
            <a:tailEnd/>
          </a:ln>
        </p:spPr>
        <p:txBody>
          <a:bodyPr lIns="91429" tIns="45715" rIns="91429" bIns="45715">
            <a:noAutofit/>
          </a:bodyPr>
          <a:lstStyle>
            <a:lvl1pPr marL="0" indent="0" algn="r">
              <a:spcBef>
                <a:spcPct val="0"/>
              </a:spcBef>
              <a:buFont typeface="Wingdings" pitchFamily="-84" charset="2"/>
              <a:buNone/>
              <a:defRPr sz="1800" baseline="0">
                <a:solidFill>
                  <a:srgbClr val="FFE0B3"/>
                </a:solidFill>
                <a:latin typeface="Georgia" panose="02040502050405020303" pitchFamily="18" charset="0"/>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7493288" y="2887619"/>
            <a:ext cx="1371600" cy="137160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14" name="Copyright">
            <a:extLst>
              <a:ext uri="{FF2B5EF4-FFF2-40B4-BE49-F238E27FC236}">
                <a16:creationId xmlns:a16="http://schemas.microsoft.com/office/drawing/2014/main" id="{365E64C5-BBD3-8949-A94D-C405E77BA4F2}"/>
              </a:ext>
            </a:extLst>
          </p:cNvPr>
          <p:cNvSpPr/>
          <p:nvPr userDrawn="1"/>
        </p:nvSpPr>
        <p:spPr>
          <a:xfrm>
            <a:off x="1655239" y="4712813"/>
            <a:ext cx="583310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2" name="Slide Number">
            <a:extLst>
              <a:ext uri="{FF2B5EF4-FFF2-40B4-BE49-F238E27FC236}">
                <a16:creationId xmlns:a16="http://schemas.microsoft.com/office/drawing/2014/main" id="{121299DB-AEF3-5F4A-AB50-7091CB3CC2C6}"/>
              </a:ext>
            </a:extLst>
          </p:cNvPr>
          <p:cNvSpPr>
            <a:spLocks noGrp="1"/>
          </p:cNvSpPr>
          <p:nvPr>
            <p:ph type="sldNum" sz="quarter" idx="12"/>
          </p:nvPr>
        </p:nvSpPr>
        <p:spPr/>
        <p:txBody>
          <a:bodyPr/>
          <a:lstStyle/>
          <a:p>
            <a:fld id="{8ABDC324-684B-9C44-A484-D2B69E2467CF}" type="slidenum">
              <a:rPr lang="en-US" smtClean="0"/>
              <a:pPr/>
              <a:t>‹Nº›</a:t>
            </a:fld>
            <a:endParaRPr lang="en-US"/>
          </a:p>
        </p:txBody>
      </p:sp>
      <p:cxnSp>
        <p:nvCxnSpPr>
          <p:cNvPr id="13" name="Rule">
            <a:extLst>
              <a:ext uri="{FF2B5EF4-FFF2-40B4-BE49-F238E27FC236}">
                <a16:creationId xmlns:a16="http://schemas.microsoft.com/office/drawing/2014/main" id="{77EA13D3-A16B-DD46-A5F9-A95655B9B3C9}"/>
              </a:ext>
              <a:ext uri="{C183D7F6-B498-43B3-948B-1728B52AA6E4}">
                <adec:decorative xmlns:adec="http://schemas.microsoft.com/office/drawing/2017/decorative" val="1"/>
              </a:ext>
            </a:extLst>
          </p:cNvPr>
          <p:cNvCxnSpPr>
            <a:cxnSpLocks noChangeShapeType="1"/>
          </p:cNvCxnSpPr>
          <p:nvPr userDrawn="1"/>
        </p:nvCxnSpPr>
        <p:spPr bwMode="auto">
          <a:xfrm>
            <a:off x="3561347" y="2800451"/>
            <a:ext cx="5303541" cy="0"/>
          </a:xfrm>
          <a:prstGeom prst="line">
            <a:avLst/>
          </a:prstGeom>
          <a:noFill/>
          <a:ln w="9525">
            <a:solidFill>
              <a:srgbClr val="418EDF">
                <a:alpha val="30000"/>
              </a:srgbClr>
            </a:solidFill>
            <a:round/>
            <a:headEnd type="none" w="sm" len="sm"/>
            <a:tailEnd type="none" w="sm" len="sm"/>
          </a:ln>
        </p:spPr>
      </p:cxnSp>
    </p:spTree>
    <p:extLst>
      <p:ext uri="{BB962C8B-B14F-4D97-AF65-F5344CB8AC3E}">
        <p14:creationId xmlns:p14="http://schemas.microsoft.com/office/powerpoint/2010/main" val="232316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liner dark blue">
    <p:bg>
      <p:bgPr>
        <a:solidFill>
          <a:srgbClr val="062D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B26C-6273-9840-B5AA-1C606EFB6EAB}"/>
              </a:ext>
            </a:extLst>
          </p:cNvPr>
          <p:cNvSpPr>
            <a:spLocks noGrp="1"/>
          </p:cNvSpPr>
          <p:nvPr>
            <p:ph type="title" hasCustomPrompt="1"/>
          </p:nvPr>
        </p:nvSpPr>
        <p:spPr>
          <a:xfrm>
            <a:off x="142919" y="2143125"/>
            <a:ext cx="8858161" cy="857250"/>
          </a:xfrm>
        </p:spPr>
        <p:txBody>
          <a:bodyPr/>
          <a:lstStyle>
            <a:lvl1pPr algn="ctr">
              <a:defRPr>
                <a:solidFill>
                  <a:schemeClr val="bg1"/>
                </a:solidFill>
              </a:defRPr>
            </a:lvl1pPr>
          </a:lstStyle>
          <a:p>
            <a:r>
              <a:rPr lang="en-US" dirty="0"/>
              <a:t>Click to add slide title</a:t>
            </a:r>
          </a:p>
        </p:txBody>
      </p:sp>
      <p:sp>
        <p:nvSpPr>
          <p:cNvPr id="3" name="Source">
            <a:extLst>
              <a:ext uri="{FF2B5EF4-FFF2-40B4-BE49-F238E27FC236}">
                <a16:creationId xmlns:a16="http://schemas.microsoft.com/office/drawing/2014/main" id="{0A7E4179-6CF5-024A-87A2-BB006ADC58F2}"/>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9AB46CEA-C2A9-4745-B672-A31849E8E9FE}"/>
              </a:ext>
            </a:extLst>
          </p:cNvPr>
          <p:cNvSpPr>
            <a:spLocks noGrp="1"/>
          </p:cNvSpPr>
          <p:nvPr>
            <p:ph type="sldNum" sz="quarter" idx="1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191820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liner spirit blue">
    <p:bg>
      <p:bgPr>
        <a:solidFill>
          <a:srgbClr val="0072CE"/>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66B26C-6273-9840-B5AA-1C606EFB6EAB}"/>
              </a:ext>
            </a:extLst>
          </p:cNvPr>
          <p:cNvSpPr>
            <a:spLocks noGrp="1"/>
          </p:cNvSpPr>
          <p:nvPr>
            <p:ph type="title" hasCustomPrompt="1"/>
          </p:nvPr>
        </p:nvSpPr>
        <p:spPr>
          <a:xfrm>
            <a:off x="142919" y="2143125"/>
            <a:ext cx="8858161" cy="857250"/>
          </a:xfrm>
        </p:spPr>
        <p:txBody>
          <a:bodyPr/>
          <a:lstStyle>
            <a:lvl1pPr algn="ctr">
              <a:defRPr>
                <a:solidFill>
                  <a:schemeClr val="bg1"/>
                </a:solidFill>
              </a:defRPr>
            </a:lvl1pPr>
          </a:lstStyle>
          <a:p>
            <a:r>
              <a:rPr lang="en-US" dirty="0"/>
              <a:t>Click to add slide title</a:t>
            </a:r>
          </a:p>
        </p:txBody>
      </p:sp>
      <p:sp>
        <p:nvSpPr>
          <p:cNvPr id="3" name="Source">
            <a:extLst>
              <a:ext uri="{FF2B5EF4-FFF2-40B4-BE49-F238E27FC236}">
                <a16:creationId xmlns:a16="http://schemas.microsoft.com/office/drawing/2014/main" id="{0A7E4179-6CF5-024A-87A2-BB006ADC58F2}"/>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AB1D1303-A381-C440-A140-FC52EB75A0AF}"/>
              </a:ext>
            </a:extLst>
          </p:cNvPr>
          <p:cNvSpPr>
            <a:spLocks noGrp="1"/>
          </p:cNvSpPr>
          <p:nvPr>
            <p:ph type="sldNum" sz="quarter" idx="1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1526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liner orange">
    <p:bg>
      <p:bgPr>
        <a:solidFill>
          <a:srgbClr val="C15105"/>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66B26C-6273-9840-B5AA-1C606EFB6EAB}"/>
              </a:ext>
            </a:extLst>
          </p:cNvPr>
          <p:cNvSpPr>
            <a:spLocks noGrp="1"/>
          </p:cNvSpPr>
          <p:nvPr>
            <p:ph type="title" hasCustomPrompt="1"/>
          </p:nvPr>
        </p:nvSpPr>
        <p:spPr>
          <a:xfrm>
            <a:off x="142919" y="2143125"/>
            <a:ext cx="8858161" cy="857250"/>
          </a:xfrm>
        </p:spPr>
        <p:txBody>
          <a:bodyPr/>
          <a:lstStyle>
            <a:lvl1pPr algn="ctr">
              <a:defRPr>
                <a:solidFill>
                  <a:schemeClr val="bg1"/>
                </a:solidFill>
              </a:defRPr>
            </a:lvl1pPr>
          </a:lstStyle>
          <a:p>
            <a:r>
              <a:rPr lang="en-US" dirty="0"/>
              <a:t>Click to add slide title</a:t>
            </a:r>
          </a:p>
        </p:txBody>
      </p:sp>
      <p:sp>
        <p:nvSpPr>
          <p:cNvPr id="3" name="Source">
            <a:extLst>
              <a:ext uri="{FF2B5EF4-FFF2-40B4-BE49-F238E27FC236}">
                <a16:creationId xmlns:a16="http://schemas.microsoft.com/office/drawing/2014/main" id="{0A7E4179-6CF5-024A-87A2-BB006ADC58F2}"/>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E733594A-1DD9-1D43-B7C1-36AAFD3C3D55}"/>
              </a:ext>
            </a:extLst>
          </p:cNvPr>
          <p:cNvSpPr>
            <a:spLocks noGrp="1"/>
          </p:cNvSpPr>
          <p:nvPr>
            <p:ph type="sldNum" sz="quarter" idx="1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06011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liner green">
    <p:bg>
      <p:bgPr>
        <a:solidFill>
          <a:srgbClr val="286140"/>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66B26C-6273-9840-B5AA-1C606EFB6EAB}"/>
              </a:ext>
            </a:extLst>
          </p:cNvPr>
          <p:cNvSpPr>
            <a:spLocks noGrp="1"/>
          </p:cNvSpPr>
          <p:nvPr>
            <p:ph type="title" hasCustomPrompt="1"/>
          </p:nvPr>
        </p:nvSpPr>
        <p:spPr>
          <a:xfrm>
            <a:off x="142919" y="2143125"/>
            <a:ext cx="8858161" cy="857250"/>
          </a:xfrm>
        </p:spPr>
        <p:txBody>
          <a:bodyPr/>
          <a:lstStyle>
            <a:lvl1pPr algn="ctr">
              <a:defRPr>
                <a:solidFill>
                  <a:schemeClr val="bg1"/>
                </a:solidFill>
              </a:defRPr>
            </a:lvl1pPr>
          </a:lstStyle>
          <a:p>
            <a:r>
              <a:rPr lang="en-US" dirty="0"/>
              <a:t>Click to add slide title</a:t>
            </a:r>
          </a:p>
        </p:txBody>
      </p:sp>
      <p:sp>
        <p:nvSpPr>
          <p:cNvPr id="3" name="Source">
            <a:extLst>
              <a:ext uri="{FF2B5EF4-FFF2-40B4-BE49-F238E27FC236}">
                <a16:creationId xmlns:a16="http://schemas.microsoft.com/office/drawing/2014/main" id="{0A7E4179-6CF5-024A-87A2-BB006ADC58F2}"/>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59DEAB3F-4083-1544-B60F-DC592FC8E7BF}"/>
              </a:ext>
            </a:extLst>
          </p:cNvPr>
          <p:cNvSpPr>
            <a:spLocks noGrp="1"/>
          </p:cNvSpPr>
          <p:nvPr>
            <p:ph type="sldNum" sz="quarter" idx="1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03900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liner half photo dark blue">
    <p:bg>
      <p:bgPr>
        <a:solidFill>
          <a:srgbClr val="062D72"/>
        </a:solidFill>
        <a:effectLst/>
      </p:bgPr>
    </p:bg>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BDE1333B-7FA9-D947-B686-90476FE38CED}"/>
              </a:ext>
            </a:extLst>
          </p:cNvPr>
          <p:cNvSpPr>
            <a:spLocks noGrp="1" noChangeArrowheads="1"/>
          </p:cNvSpPr>
          <p:nvPr>
            <p:ph type="ctrTitle" hasCustomPrompt="1"/>
            <p:custDataLst>
              <p:tags r:id="rId1"/>
            </p:custDataLst>
          </p:nvPr>
        </p:nvSpPr>
        <p:spPr bwMode="auto">
          <a:xfrm>
            <a:off x="14496" y="2114550"/>
            <a:ext cx="4543008" cy="914400"/>
          </a:xfrm>
          <a:prstGeom prst="rect">
            <a:avLst/>
          </a:prstGeom>
          <a:noFill/>
          <a:ln>
            <a:miter lim="800000"/>
            <a:headEnd/>
            <a:tailEnd/>
          </a:ln>
        </p:spPr>
        <p:txBody>
          <a:bodyPr lIns="91418" tIns="45710" rIns="91418" bIns="45710" anchor="ctr">
            <a:noAutofit/>
          </a:bodyPr>
          <a:lstStyle>
            <a:lvl1pPr algn="ctr">
              <a:defRPr sz="2400">
                <a:latin typeface="Georgia" panose="02040502050405020303" pitchFamily="18" charset="0"/>
                <a:cs typeface="Calibri"/>
              </a:defRPr>
            </a:lvl1pPr>
          </a:lstStyle>
          <a:p>
            <a:r>
              <a:rPr lang="en-US" dirty="0"/>
              <a:t>Click to add slide title</a:t>
            </a:r>
          </a:p>
        </p:txBody>
      </p:sp>
      <p:sp>
        <p:nvSpPr>
          <p:cNvPr id="4" name="Photo">
            <a:extLst>
              <a:ext uri="{FF2B5EF4-FFF2-40B4-BE49-F238E27FC236}">
                <a16:creationId xmlns:a16="http://schemas.microsoft.com/office/drawing/2014/main" id="{C3541F8D-03C9-504A-9502-AE03B38D0901}"/>
              </a:ext>
            </a:extLst>
          </p:cNvPr>
          <p:cNvSpPr>
            <a:spLocks noGrp="1"/>
          </p:cNvSpPr>
          <p:nvPr>
            <p:ph type="pic" sz="quarter" idx="10"/>
          </p:nvPr>
        </p:nvSpPr>
        <p:spPr>
          <a:xfrm>
            <a:off x="4572000" y="0"/>
            <a:ext cx="4572000" cy="5143500"/>
          </a:xfrm>
          <a:prstGeom prst="rect">
            <a:avLst/>
          </a:prstGeom>
          <a:ln w="9525"/>
        </p:spPr>
        <p:txBody>
          <a:bodyPr/>
          <a:lstStyle>
            <a:lvl1pPr marL="0" indent="0">
              <a:buFontTx/>
              <a:buNone/>
              <a:defRPr>
                <a:solidFill>
                  <a:schemeClr val="bg1"/>
                </a:solidFill>
              </a:defRPr>
            </a:lvl1pPr>
          </a:lstStyle>
          <a:p>
            <a:r>
              <a:rPr lang="en-US"/>
              <a:t>Click icon to add picture</a:t>
            </a:r>
          </a:p>
        </p:txBody>
      </p:sp>
      <p:sp>
        <p:nvSpPr>
          <p:cNvPr id="5" name="Source">
            <a:extLst>
              <a:ext uri="{FF2B5EF4-FFF2-40B4-BE49-F238E27FC236}">
                <a16:creationId xmlns:a16="http://schemas.microsoft.com/office/drawing/2014/main" id="{79550BE7-1E12-C742-A5C6-D540895F8661}"/>
              </a:ext>
            </a:extLst>
          </p:cNvPr>
          <p:cNvSpPr>
            <a:spLocks noGrp="1"/>
          </p:cNvSpPr>
          <p:nvPr>
            <p:ph idx="12" hasCustomPrompt="1"/>
          </p:nvPr>
        </p:nvSpPr>
        <p:spPr>
          <a:xfrm>
            <a:off x="4622801" y="4768214"/>
            <a:ext cx="366264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47E43D4A-75E6-5D4D-9D51-A18366F8831B}"/>
              </a:ext>
            </a:extLst>
          </p:cNvPr>
          <p:cNvSpPr>
            <a:spLocks noGrp="1"/>
          </p:cNvSpPr>
          <p:nvPr>
            <p:ph type="sldNum" sz="quarter" idx="1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95007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liner half photo spirit blue">
    <p:bg>
      <p:bgPr>
        <a:solidFill>
          <a:srgbClr val="0072CE"/>
        </a:solidFill>
        <a:effectLst/>
      </p:bgPr>
    </p:bg>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BDE1333B-7FA9-D947-B686-90476FE38CED}"/>
              </a:ext>
            </a:extLst>
          </p:cNvPr>
          <p:cNvSpPr>
            <a:spLocks noGrp="1" noChangeArrowheads="1"/>
          </p:cNvSpPr>
          <p:nvPr>
            <p:ph type="ctrTitle" hasCustomPrompt="1"/>
            <p:custDataLst>
              <p:tags r:id="rId1"/>
            </p:custDataLst>
          </p:nvPr>
        </p:nvSpPr>
        <p:spPr bwMode="auto">
          <a:xfrm>
            <a:off x="14496" y="2114550"/>
            <a:ext cx="4543008" cy="914400"/>
          </a:xfrm>
          <a:prstGeom prst="rect">
            <a:avLst/>
          </a:prstGeom>
          <a:noFill/>
          <a:ln>
            <a:miter lim="800000"/>
            <a:headEnd/>
            <a:tailEnd/>
          </a:ln>
        </p:spPr>
        <p:txBody>
          <a:bodyPr lIns="91418" tIns="45710" rIns="91418" bIns="45710" anchor="ctr">
            <a:noAutofit/>
          </a:bodyPr>
          <a:lstStyle>
            <a:lvl1pPr algn="ctr">
              <a:defRPr sz="2400">
                <a:latin typeface="Georgia" panose="02040502050405020303" pitchFamily="18" charset="0"/>
                <a:cs typeface="Calibri"/>
              </a:defRPr>
            </a:lvl1pPr>
          </a:lstStyle>
          <a:p>
            <a:r>
              <a:rPr lang="en-US" dirty="0"/>
              <a:t>Click to add slide title</a:t>
            </a:r>
          </a:p>
        </p:txBody>
      </p:sp>
      <p:sp>
        <p:nvSpPr>
          <p:cNvPr id="4" name="Photo">
            <a:extLst>
              <a:ext uri="{FF2B5EF4-FFF2-40B4-BE49-F238E27FC236}">
                <a16:creationId xmlns:a16="http://schemas.microsoft.com/office/drawing/2014/main" id="{C3541F8D-03C9-504A-9502-AE03B38D0901}"/>
              </a:ext>
            </a:extLst>
          </p:cNvPr>
          <p:cNvSpPr>
            <a:spLocks noGrp="1"/>
          </p:cNvSpPr>
          <p:nvPr>
            <p:ph type="pic" sz="quarter" idx="10"/>
          </p:nvPr>
        </p:nvSpPr>
        <p:spPr>
          <a:xfrm>
            <a:off x="4572000" y="0"/>
            <a:ext cx="4572000" cy="5143500"/>
          </a:xfrm>
          <a:prstGeom prst="rect">
            <a:avLst/>
          </a:prstGeom>
          <a:ln w="9525"/>
        </p:spPr>
        <p:txBody>
          <a:bodyPr/>
          <a:lstStyle>
            <a:lvl1pPr marL="0" indent="0">
              <a:buFontTx/>
              <a:buNone/>
              <a:defRPr>
                <a:solidFill>
                  <a:schemeClr val="bg1"/>
                </a:solidFill>
              </a:defRPr>
            </a:lvl1pPr>
          </a:lstStyle>
          <a:p>
            <a:r>
              <a:rPr lang="en-US"/>
              <a:t>Click icon to add picture</a:t>
            </a:r>
          </a:p>
        </p:txBody>
      </p:sp>
      <p:sp>
        <p:nvSpPr>
          <p:cNvPr id="5" name="Source">
            <a:extLst>
              <a:ext uri="{FF2B5EF4-FFF2-40B4-BE49-F238E27FC236}">
                <a16:creationId xmlns:a16="http://schemas.microsoft.com/office/drawing/2014/main" id="{998601ED-A6CD-224F-8938-614DBFC60575}"/>
              </a:ext>
            </a:extLst>
          </p:cNvPr>
          <p:cNvSpPr>
            <a:spLocks noGrp="1"/>
          </p:cNvSpPr>
          <p:nvPr>
            <p:ph idx="12" hasCustomPrompt="1"/>
          </p:nvPr>
        </p:nvSpPr>
        <p:spPr>
          <a:xfrm>
            <a:off x="4622800" y="4768214"/>
            <a:ext cx="3662641"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30DC34D9-2C67-F74A-A4CB-0264DFF71BDC}"/>
              </a:ext>
            </a:extLst>
          </p:cNvPr>
          <p:cNvSpPr>
            <a:spLocks noGrp="1"/>
          </p:cNvSpPr>
          <p:nvPr>
            <p:ph type="sldNum" sz="quarter" idx="1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724302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liner half photo green">
    <p:bg>
      <p:bgPr>
        <a:solidFill>
          <a:srgbClr val="286140"/>
        </a:solidFill>
        <a:effectLst/>
      </p:bgPr>
    </p:bg>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BDE1333B-7FA9-D947-B686-90476FE38CED}"/>
              </a:ext>
            </a:extLst>
          </p:cNvPr>
          <p:cNvSpPr>
            <a:spLocks noGrp="1" noChangeArrowheads="1"/>
          </p:cNvSpPr>
          <p:nvPr>
            <p:ph type="ctrTitle" hasCustomPrompt="1"/>
            <p:custDataLst>
              <p:tags r:id="rId1"/>
            </p:custDataLst>
          </p:nvPr>
        </p:nvSpPr>
        <p:spPr bwMode="auto">
          <a:xfrm>
            <a:off x="14496" y="2114550"/>
            <a:ext cx="4543008" cy="914400"/>
          </a:xfrm>
          <a:prstGeom prst="rect">
            <a:avLst/>
          </a:prstGeom>
          <a:noFill/>
          <a:ln>
            <a:miter lim="800000"/>
            <a:headEnd/>
            <a:tailEnd/>
          </a:ln>
        </p:spPr>
        <p:txBody>
          <a:bodyPr lIns="91418" tIns="45710" rIns="91418" bIns="45710" anchor="ctr">
            <a:noAutofit/>
          </a:bodyPr>
          <a:lstStyle>
            <a:lvl1pPr algn="ctr">
              <a:defRPr sz="2400">
                <a:latin typeface="Georgia" panose="02040502050405020303" pitchFamily="18" charset="0"/>
                <a:cs typeface="Calibri"/>
              </a:defRPr>
            </a:lvl1pPr>
          </a:lstStyle>
          <a:p>
            <a:r>
              <a:rPr lang="en-US" dirty="0"/>
              <a:t>Click to add slide title</a:t>
            </a:r>
          </a:p>
        </p:txBody>
      </p:sp>
      <p:sp>
        <p:nvSpPr>
          <p:cNvPr id="4" name="Photo">
            <a:extLst>
              <a:ext uri="{FF2B5EF4-FFF2-40B4-BE49-F238E27FC236}">
                <a16:creationId xmlns:a16="http://schemas.microsoft.com/office/drawing/2014/main" id="{C3541F8D-03C9-504A-9502-AE03B38D0901}"/>
              </a:ext>
            </a:extLst>
          </p:cNvPr>
          <p:cNvSpPr>
            <a:spLocks noGrp="1"/>
          </p:cNvSpPr>
          <p:nvPr>
            <p:ph type="pic" sz="quarter" idx="10"/>
          </p:nvPr>
        </p:nvSpPr>
        <p:spPr>
          <a:xfrm>
            <a:off x="4572000" y="0"/>
            <a:ext cx="4572000" cy="5143500"/>
          </a:xfrm>
          <a:prstGeom prst="rect">
            <a:avLst/>
          </a:prstGeom>
          <a:ln w="9525"/>
        </p:spPr>
        <p:txBody>
          <a:bodyPr/>
          <a:lstStyle>
            <a:lvl1pPr marL="0" indent="0">
              <a:buFontTx/>
              <a:buNone/>
              <a:defRPr>
                <a:solidFill>
                  <a:schemeClr val="bg1"/>
                </a:solidFill>
              </a:defRPr>
            </a:lvl1pPr>
          </a:lstStyle>
          <a:p>
            <a:r>
              <a:rPr lang="en-US"/>
              <a:t>Click icon to add picture</a:t>
            </a:r>
          </a:p>
        </p:txBody>
      </p:sp>
      <p:sp>
        <p:nvSpPr>
          <p:cNvPr id="5" name="Source">
            <a:extLst>
              <a:ext uri="{FF2B5EF4-FFF2-40B4-BE49-F238E27FC236}">
                <a16:creationId xmlns:a16="http://schemas.microsoft.com/office/drawing/2014/main" id="{998601ED-A6CD-224F-8938-614DBFC60575}"/>
              </a:ext>
            </a:extLst>
          </p:cNvPr>
          <p:cNvSpPr>
            <a:spLocks noGrp="1"/>
          </p:cNvSpPr>
          <p:nvPr>
            <p:ph idx="12" hasCustomPrompt="1"/>
          </p:nvPr>
        </p:nvSpPr>
        <p:spPr>
          <a:xfrm>
            <a:off x="4622800" y="4768214"/>
            <a:ext cx="3662641"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BA5D1829-4DF8-3342-88D6-4526B0459858}"/>
              </a:ext>
            </a:extLst>
          </p:cNvPr>
          <p:cNvSpPr>
            <a:spLocks noGrp="1"/>
          </p:cNvSpPr>
          <p:nvPr>
            <p:ph type="sldNum" sz="quarter" idx="1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875206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liner half photo orange">
    <p:bg>
      <p:bgPr>
        <a:solidFill>
          <a:srgbClr val="C15105"/>
        </a:solidFill>
        <a:effectLst/>
      </p:bgPr>
    </p:bg>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BDE1333B-7FA9-D947-B686-90476FE38CED}"/>
              </a:ext>
            </a:extLst>
          </p:cNvPr>
          <p:cNvSpPr>
            <a:spLocks noGrp="1" noChangeArrowheads="1"/>
          </p:cNvSpPr>
          <p:nvPr>
            <p:ph type="ctrTitle" hasCustomPrompt="1"/>
            <p:custDataLst>
              <p:tags r:id="rId1"/>
            </p:custDataLst>
          </p:nvPr>
        </p:nvSpPr>
        <p:spPr bwMode="auto">
          <a:xfrm>
            <a:off x="14496" y="2114550"/>
            <a:ext cx="4543008" cy="914400"/>
          </a:xfrm>
          <a:prstGeom prst="rect">
            <a:avLst/>
          </a:prstGeom>
          <a:noFill/>
          <a:ln>
            <a:miter lim="800000"/>
            <a:headEnd/>
            <a:tailEnd/>
          </a:ln>
        </p:spPr>
        <p:txBody>
          <a:bodyPr lIns="91418" tIns="45710" rIns="91418" bIns="45710" anchor="ctr">
            <a:noAutofit/>
          </a:bodyPr>
          <a:lstStyle>
            <a:lvl1pPr algn="ctr">
              <a:defRPr sz="2400">
                <a:latin typeface="Georgia" panose="02040502050405020303" pitchFamily="18" charset="0"/>
                <a:cs typeface="Calibri"/>
              </a:defRPr>
            </a:lvl1pPr>
          </a:lstStyle>
          <a:p>
            <a:r>
              <a:rPr lang="en-US" dirty="0"/>
              <a:t>Click to add slide title</a:t>
            </a:r>
          </a:p>
        </p:txBody>
      </p:sp>
      <p:sp>
        <p:nvSpPr>
          <p:cNvPr id="4" name="Photo">
            <a:extLst>
              <a:ext uri="{FF2B5EF4-FFF2-40B4-BE49-F238E27FC236}">
                <a16:creationId xmlns:a16="http://schemas.microsoft.com/office/drawing/2014/main" id="{C3541F8D-03C9-504A-9502-AE03B38D0901}"/>
              </a:ext>
            </a:extLst>
          </p:cNvPr>
          <p:cNvSpPr>
            <a:spLocks noGrp="1"/>
          </p:cNvSpPr>
          <p:nvPr>
            <p:ph type="pic" sz="quarter" idx="10"/>
          </p:nvPr>
        </p:nvSpPr>
        <p:spPr>
          <a:xfrm>
            <a:off x="4572000" y="0"/>
            <a:ext cx="4572000" cy="5143500"/>
          </a:xfrm>
          <a:prstGeom prst="rect">
            <a:avLst/>
          </a:prstGeom>
          <a:ln w="9525"/>
        </p:spPr>
        <p:txBody>
          <a:bodyPr/>
          <a:lstStyle>
            <a:lvl1pPr marL="0" indent="0">
              <a:buFontTx/>
              <a:buNone/>
              <a:defRPr>
                <a:solidFill>
                  <a:schemeClr val="bg1"/>
                </a:solidFill>
              </a:defRPr>
            </a:lvl1pPr>
          </a:lstStyle>
          <a:p>
            <a:r>
              <a:rPr lang="en-US"/>
              <a:t>Click icon to add picture</a:t>
            </a:r>
          </a:p>
        </p:txBody>
      </p:sp>
      <p:sp>
        <p:nvSpPr>
          <p:cNvPr id="5" name="Source">
            <a:extLst>
              <a:ext uri="{FF2B5EF4-FFF2-40B4-BE49-F238E27FC236}">
                <a16:creationId xmlns:a16="http://schemas.microsoft.com/office/drawing/2014/main" id="{79550BE7-1E12-C742-A5C6-D540895F8661}"/>
              </a:ext>
            </a:extLst>
          </p:cNvPr>
          <p:cNvSpPr>
            <a:spLocks noGrp="1"/>
          </p:cNvSpPr>
          <p:nvPr>
            <p:ph idx="12" hasCustomPrompt="1"/>
          </p:nvPr>
        </p:nvSpPr>
        <p:spPr>
          <a:xfrm>
            <a:off x="4622801" y="4768214"/>
            <a:ext cx="366264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C7B0AD15-F6A9-9945-96E6-D233F7A746AF}"/>
              </a:ext>
            </a:extLst>
          </p:cNvPr>
          <p:cNvSpPr>
            <a:spLocks noGrp="1"/>
          </p:cNvSpPr>
          <p:nvPr>
            <p:ph type="sldNum" sz="quarter" idx="1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209079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T A LAYOUT">
    <p:bg>
      <p:bgPr>
        <a:solidFill>
          <a:srgbClr val="9BBB59"/>
        </a:solidFill>
        <a:effectLst/>
      </p:bgPr>
    </p:bg>
    <p:spTree>
      <p:nvGrpSpPr>
        <p:cNvPr id="1" name=""/>
        <p:cNvGrpSpPr/>
        <p:nvPr/>
      </p:nvGrpSpPr>
      <p:grpSpPr>
        <a:xfrm>
          <a:off x="0" y="0"/>
          <a:ext cx="0" cy="0"/>
          <a:chOff x="0" y="0"/>
          <a:chExt cx="0" cy="0"/>
        </a:xfrm>
      </p:grpSpPr>
      <p:sp>
        <p:nvSpPr>
          <p:cNvPr id="6" name="Notice Only">
            <a:extLst>
              <a:ext uri="{FF2B5EF4-FFF2-40B4-BE49-F238E27FC236}">
                <a16:creationId xmlns:a16="http://schemas.microsoft.com/office/drawing/2014/main" id="{1B2CBA6A-CED2-3245-BC84-ABF64722021C}"/>
              </a:ext>
            </a:extLst>
          </p:cNvPr>
          <p:cNvSpPr/>
          <p:nvPr userDrawn="1"/>
        </p:nvSpPr>
        <p:spPr>
          <a:xfrm>
            <a:off x="1674206" y="1248311"/>
            <a:ext cx="5795588" cy="2369880"/>
          </a:xfrm>
          <a:prstGeom prst="rect">
            <a:avLst/>
          </a:prstGeom>
          <a:solidFill>
            <a:srgbClr val="9BBB59"/>
          </a:solidFill>
          <a:ln>
            <a:solidFill>
              <a:srgbClr val="062D72"/>
            </a:solidFill>
          </a:ln>
        </p:spPr>
        <p:txBody>
          <a:bodyPr wrap="square">
            <a:noAutofit/>
          </a:bodyPr>
          <a:lstStyle/>
          <a:p>
            <a:pPr algn="ctr"/>
            <a:r>
              <a:rPr lang="en-US" sz="2400" b="1" dirty="0">
                <a:solidFill>
                  <a:schemeClr val="tx1"/>
                </a:solidFill>
                <a:latin typeface="Georgia" panose="02040502050405020303" pitchFamily="18" charset="0"/>
              </a:rPr>
              <a:t>THIS SLIDE IS FOR NOTICE ONLY</a:t>
            </a:r>
            <a:br>
              <a:rPr lang="en-US" sz="2400" dirty="0">
                <a:solidFill>
                  <a:schemeClr val="tx1"/>
                </a:solidFill>
                <a:latin typeface="Georgia" panose="02040502050405020303" pitchFamily="18" charset="0"/>
              </a:rPr>
            </a:br>
            <a:r>
              <a:rPr lang="en-US" sz="1600" dirty="0">
                <a:solidFill>
                  <a:schemeClr val="tx1"/>
                </a:solidFill>
                <a:latin typeface="Georgia" panose="02040502050405020303" pitchFamily="18" charset="0"/>
              </a:rPr>
              <a:t>and is not intended to be used in a presentation</a:t>
            </a:r>
            <a:br>
              <a:rPr lang="en-US" sz="1600" dirty="0">
                <a:solidFill>
                  <a:schemeClr val="tx1"/>
                </a:solidFill>
                <a:latin typeface="Georgia" panose="02040502050405020303" pitchFamily="18" charset="0"/>
              </a:rPr>
            </a:br>
            <a:br>
              <a:rPr lang="en-US" dirty="0">
                <a:solidFill>
                  <a:schemeClr val="tx1"/>
                </a:solidFill>
                <a:latin typeface="Georgia" panose="02040502050405020303" pitchFamily="18" charset="0"/>
              </a:rPr>
            </a:br>
            <a:r>
              <a:rPr lang="en-US" dirty="0">
                <a:solidFill>
                  <a:schemeClr val="tx1"/>
                </a:solidFill>
                <a:latin typeface="Georgia" panose="02040502050405020303" pitchFamily="18" charset="0"/>
              </a:rPr>
              <a:t>This</a:t>
            </a:r>
            <a:r>
              <a:rPr lang="en-US" baseline="0" dirty="0">
                <a:solidFill>
                  <a:schemeClr val="tx1"/>
                </a:solidFill>
                <a:latin typeface="Georgia" panose="02040502050405020303" pitchFamily="18" charset="0"/>
              </a:rPr>
              <a:t> PowerPoint template was developed by:</a:t>
            </a:r>
            <a:br>
              <a:rPr lang="en-US" baseline="0" dirty="0">
                <a:solidFill>
                  <a:schemeClr val="tx1"/>
                </a:solidFill>
                <a:latin typeface="Georgia" panose="02040502050405020303" pitchFamily="18" charset="0"/>
              </a:rPr>
            </a:br>
            <a:r>
              <a:rPr lang="en-US" i="1" baseline="0" dirty="0">
                <a:solidFill>
                  <a:schemeClr val="tx1"/>
                </a:solidFill>
                <a:latin typeface="Georgia" panose="02040502050405020303" pitchFamily="18" charset="0"/>
              </a:rPr>
              <a:t>The Center for Teaching and Learning at the</a:t>
            </a:r>
            <a:br>
              <a:rPr lang="en-US" i="1" baseline="0" dirty="0">
                <a:solidFill>
                  <a:schemeClr val="tx1"/>
                </a:solidFill>
                <a:latin typeface="Georgia" panose="02040502050405020303" pitchFamily="18" charset="0"/>
              </a:rPr>
            </a:br>
            <a:r>
              <a:rPr lang="en-US" i="1" baseline="0" dirty="0">
                <a:solidFill>
                  <a:schemeClr val="tx1"/>
                </a:solidFill>
                <a:latin typeface="Georgia" panose="02040502050405020303" pitchFamily="18" charset="0"/>
              </a:rPr>
              <a:t>Johns Hopkins Bloomberg School of Public Health</a:t>
            </a:r>
            <a:br>
              <a:rPr lang="en-US" i="1" baseline="0" dirty="0">
                <a:solidFill>
                  <a:schemeClr val="tx1"/>
                </a:solidFill>
                <a:latin typeface="Georgia" panose="02040502050405020303" pitchFamily="18" charset="0"/>
              </a:rPr>
            </a:br>
            <a:br>
              <a:rPr lang="en-US" i="1" baseline="0" dirty="0">
                <a:solidFill>
                  <a:schemeClr val="tx1"/>
                </a:solidFill>
                <a:latin typeface="Georgia" panose="02040502050405020303" pitchFamily="18" charset="0"/>
              </a:rPr>
            </a:br>
            <a:r>
              <a:rPr lang="en-US" b="1" dirty="0">
                <a:solidFill>
                  <a:schemeClr val="tx1"/>
                </a:solidFill>
                <a:latin typeface="Georgia" panose="02040502050405020303" pitchFamily="18" charset="0"/>
              </a:rPr>
              <a:t>Last</a:t>
            </a:r>
            <a:r>
              <a:rPr lang="en-US" b="1" baseline="0" dirty="0">
                <a:solidFill>
                  <a:schemeClr val="tx1"/>
                </a:solidFill>
                <a:latin typeface="Georgia" panose="02040502050405020303" pitchFamily="18" charset="0"/>
              </a:rPr>
              <a:t> modified: 31 March 2021</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97328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rmal">
    <p:bg>
      <p:bgPr>
        <a:solidFill>
          <a:srgbClr val="FFFFFF"/>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53975"/>
            <a:ext cx="8858161" cy="857250"/>
          </a:xfrm>
        </p:spPr>
        <p:txBody>
          <a:bodyPr/>
          <a:lstStyle/>
          <a:p>
            <a:r>
              <a:rPr lang="en-US" dirty="0"/>
              <a:t>Click to add slide title</a:t>
            </a:r>
          </a:p>
        </p:txBody>
      </p:sp>
      <p:sp>
        <p:nvSpPr>
          <p:cNvPr id="7" name="Box">
            <a:extLst>
              <a:ext uri="{FF2B5EF4-FFF2-40B4-BE49-F238E27FC236}">
                <a16:creationId xmlns:a16="http://schemas.microsoft.com/office/drawing/2014/main" id="{7C60B256-AB51-AF4E-8137-B91D1CF9FC88}"/>
              </a:ext>
            </a:extLst>
          </p:cNvPr>
          <p:cNvSpPr>
            <a:spLocks noGrp="1"/>
          </p:cNvSpPr>
          <p:nvPr>
            <p:ph idx="1"/>
          </p:nvPr>
        </p:nvSpPr>
        <p:spPr>
          <a:xfrm>
            <a:off x="149313" y="1200151"/>
            <a:ext cx="8842287" cy="3390899"/>
          </a:xfrm>
          <a:prstGeom prst="rect">
            <a:avLst/>
          </a:prstGeom>
          <a:ln>
            <a:solidFill>
              <a:srgbClr val="6CACE4">
                <a:alpha val="25000"/>
              </a:srgbClr>
            </a:solidFill>
          </a:ln>
        </p:spPr>
        <p:txBody>
          <a:bodyPr vert="horz" lIns="91440" tIns="45720" rIns="91440" bIns="45720" rtlCol="0">
            <a:normAutofit/>
          </a:bodyPr>
          <a:lstStyle/>
          <a:p>
            <a:pPr lvl="0"/>
            <a:r>
              <a:rPr lang="en-US" dirty="0"/>
              <a:t>Click to add first-level bullet</a:t>
            </a:r>
          </a:p>
          <a:p>
            <a:pPr lvl="1"/>
            <a:r>
              <a:rPr lang="en-US" dirty="0"/>
              <a:t>Second level</a:t>
            </a:r>
          </a:p>
          <a:p>
            <a:pPr lvl="2"/>
            <a:r>
              <a:rPr lang="en-US" dirty="0"/>
              <a:t>Third level</a:t>
            </a:r>
          </a:p>
        </p:txBody>
      </p:sp>
      <p:sp>
        <p:nvSpPr>
          <p:cNvPr id="8" name="Source">
            <a:extLst>
              <a:ext uri="{FF2B5EF4-FFF2-40B4-BE49-F238E27FC236}">
                <a16:creationId xmlns:a16="http://schemas.microsoft.com/office/drawing/2014/main" id="{0249B332-CABF-854E-B6E9-46A2BE5A2C6D}"/>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4" name="Slide Number ">
            <a:extLst>
              <a:ext uri="{FF2B5EF4-FFF2-40B4-BE49-F238E27FC236}">
                <a16:creationId xmlns:a16="http://schemas.microsoft.com/office/drawing/2014/main" id="{EF0C2086-C256-6E42-A847-C3F176454950}"/>
              </a:ext>
            </a:extLst>
          </p:cNvPr>
          <p:cNvSpPr>
            <a:spLocks noGrp="1"/>
          </p:cNvSpPr>
          <p:nvPr>
            <p:ph type="sldNum" sz="quarter" idx="13"/>
          </p:nvPr>
        </p:nvSpPr>
        <p:spPr>
          <a:xfrm>
            <a:off x="8342334" y="4773613"/>
            <a:ext cx="649266" cy="274637"/>
          </a:xfrm>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348605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speaker with credit box">
    <p:bg>
      <p:bgPr>
        <a:solidFill>
          <a:srgbClr val="062D72"/>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4">
            <a:lum bright="6000" contrast="9000"/>
          </a:blip>
          <a:stretch>
            <a:fillRect/>
          </a:stretch>
        </p:blipFill>
        <p:spPr>
          <a:xfrm>
            <a:off x="0" y="170643"/>
            <a:ext cx="3561347" cy="4972857"/>
          </a:xfrm>
          <a:prstGeom prst="rect">
            <a:avLst/>
          </a:prstGeom>
        </p:spPr>
      </p:pic>
      <p:pic>
        <p:nvPicPr>
          <p:cNvPr id="15" name="JHSPH Logo" descr="Johns Hopkins Bloomberg School of Public Health logo—shield with torch and name.">
            <a:extLst>
              <a:ext uri="{FF2B5EF4-FFF2-40B4-BE49-F238E27FC236}">
                <a16:creationId xmlns:a16="http://schemas.microsoft.com/office/drawing/2014/main" id="{37FA446E-D53D-6D45-99E8-06AF286630AF}"/>
              </a:ext>
              <a:ext uri="{C183D7F6-B498-43B3-948B-1728B52AA6E4}">
                <adec:decorative xmlns:adec="http://schemas.microsoft.com/office/drawing/2017/decorative" val="0"/>
              </a:ext>
            </a:extLst>
          </p:cNvPr>
          <p:cNvPicPr>
            <a:picLocks noChangeAspect="1"/>
          </p:cNvPicPr>
          <p:nvPr userDrawn="1"/>
        </p:nvPicPr>
        <p:blipFill>
          <a:blip r:embed="rId5"/>
          <a:stretch>
            <a:fillRect/>
          </a:stretch>
        </p:blipFill>
        <p:spPr>
          <a:xfrm>
            <a:off x="0" y="1253511"/>
            <a:ext cx="1947672" cy="1323350"/>
          </a:xfrm>
          <a:prstGeom prst="rect">
            <a:avLst/>
          </a:prstGeom>
        </p:spPr>
      </p:pic>
      <p:sp>
        <p:nvSpPr>
          <p:cNvPr id="11" name="Title">
            <a:extLst>
              <a:ext uri="{FF2B5EF4-FFF2-40B4-BE49-F238E27FC236}">
                <a16:creationId xmlns:a16="http://schemas.microsoft.com/office/drawing/2014/main" id="{83146688-4522-C14B-9258-3C0296D2831E}"/>
              </a:ext>
            </a:extLst>
          </p:cNvPr>
          <p:cNvSpPr>
            <a:spLocks noGrp="1" noChangeArrowheads="1"/>
          </p:cNvSpPr>
          <p:nvPr>
            <p:ph type="ctrTitle" hasCustomPrompt="1"/>
            <p:custDataLst>
              <p:tags r:id="rId1"/>
            </p:custDataLst>
          </p:nvPr>
        </p:nvSpPr>
        <p:spPr bwMode="auto">
          <a:xfrm>
            <a:off x="3561347" y="1593000"/>
            <a:ext cx="5303541" cy="1101329"/>
          </a:xfrm>
          <a:prstGeom prst="rect">
            <a:avLst/>
          </a:prstGeom>
          <a:noFill/>
          <a:ln>
            <a:miter lim="800000"/>
            <a:headEnd/>
            <a:tailEnd/>
          </a:ln>
        </p:spPr>
        <p:txBody>
          <a:bodyPr lIns="91418" tIns="45710" rIns="91418" bIns="45710" anchor="b">
            <a:noAutofit/>
          </a:bodyPr>
          <a:lstStyle>
            <a:lvl1pPr>
              <a:defRPr sz="2400">
                <a:latin typeface="Georgia" panose="02040502050405020303" pitchFamily="18" charset="0"/>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2566217" y="2887619"/>
            <a:ext cx="4869633" cy="1070928"/>
          </a:xfrm>
          <a:prstGeom prst="rect">
            <a:avLst/>
          </a:prstGeom>
          <a:noFill/>
          <a:ln>
            <a:noFill/>
            <a:miter lim="800000"/>
            <a:headEnd/>
            <a:tailEnd/>
          </a:ln>
        </p:spPr>
        <p:txBody>
          <a:bodyPr lIns="91429" tIns="45715" rIns="91429" bIns="45715">
            <a:noAutofit/>
          </a:bodyPr>
          <a:lstStyle>
            <a:lvl1pPr marL="0" indent="0" algn="r">
              <a:spcBef>
                <a:spcPct val="0"/>
              </a:spcBef>
              <a:buFont typeface="Wingdings" pitchFamily="-84" charset="2"/>
              <a:buNone/>
              <a:defRPr sz="1800" baseline="0">
                <a:solidFill>
                  <a:srgbClr val="FFE0B3"/>
                </a:solidFill>
                <a:latin typeface="Georgia" panose="02040502050405020303" pitchFamily="18" charset="0"/>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7493288" y="2887619"/>
            <a:ext cx="1371600" cy="137160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10" name="Source">
            <a:extLst>
              <a:ext uri="{FF2B5EF4-FFF2-40B4-BE49-F238E27FC236}">
                <a16:creationId xmlns:a16="http://schemas.microsoft.com/office/drawing/2014/main" id="{3A21D696-55E9-DB46-8BCB-D40678C47DEB}"/>
              </a:ext>
            </a:extLst>
          </p:cNvPr>
          <p:cNvSpPr>
            <a:spLocks noGrp="1"/>
          </p:cNvSpPr>
          <p:nvPr>
            <p:ph idx="13" hasCustomPrompt="1"/>
          </p:nvPr>
        </p:nvSpPr>
        <p:spPr>
          <a:xfrm>
            <a:off x="2566217" y="4332923"/>
            <a:ext cx="6264699" cy="280036"/>
          </a:xfrm>
          <a:prstGeom prst="rect">
            <a:avLst/>
          </a:prstGeom>
          <a:noFill/>
          <a:ln w="9525" cap="flat" cmpd="sng" algn="ctr">
            <a:noFill/>
            <a:prstDash val="solid"/>
            <a:miter lim="800000"/>
            <a:headEnd type="none" w="med" len="med"/>
            <a:tailEnd type="none" w="med" len="med"/>
          </a:ln>
        </p:spPr>
        <p:txBody>
          <a:bodyPr lIns="0" tIns="0" rIns="0" bIns="0" anchor="t">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0" baseline="0">
                <a:solidFill>
                  <a:schemeClr val="bg1"/>
                </a:solidFill>
                <a:latin typeface="Georgia" panose="02040502050405020303" pitchFamily="18" charset="0"/>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credit information</a:t>
            </a:r>
          </a:p>
        </p:txBody>
      </p:sp>
      <p:sp>
        <p:nvSpPr>
          <p:cNvPr id="14" name="Copyright">
            <a:extLst>
              <a:ext uri="{FF2B5EF4-FFF2-40B4-BE49-F238E27FC236}">
                <a16:creationId xmlns:a16="http://schemas.microsoft.com/office/drawing/2014/main" id="{365E64C5-BBD3-8949-A94D-C405E77BA4F2}"/>
              </a:ext>
            </a:extLst>
          </p:cNvPr>
          <p:cNvSpPr/>
          <p:nvPr userDrawn="1"/>
        </p:nvSpPr>
        <p:spPr>
          <a:xfrm>
            <a:off x="1655239" y="4712813"/>
            <a:ext cx="583310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2" name="Slide Number">
            <a:extLst>
              <a:ext uri="{FF2B5EF4-FFF2-40B4-BE49-F238E27FC236}">
                <a16:creationId xmlns:a16="http://schemas.microsoft.com/office/drawing/2014/main" id="{121299DB-AEF3-5F4A-AB50-7091CB3CC2C6}"/>
              </a:ext>
            </a:extLst>
          </p:cNvPr>
          <p:cNvSpPr>
            <a:spLocks noGrp="1"/>
          </p:cNvSpPr>
          <p:nvPr>
            <p:ph type="sldNum" sz="quarter" idx="12"/>
          </p:nvPr>
        </p:nvSpPr>
        <p:spPr/>
        <p:txBody>
          <a:bodyPr/>
          <a:lstStyle/>
          <a:p>
            <a:fld id="{8ABDC324-684B-9C44-A484-D2B69E2467CF}" type="slidenum">
              <a:rPr lang="en-US" smtClean="0"/>
              <a:pPr/>
              <a:t>‹Nº›</a:t>
            </a:fld>
            <a:endParaRPr lang="en-US"/>
          </a:p>
        </p:txBody>
      </p:sp>
      <p:cxnSp>
        <p:nvCxnSpPr>
          <p:cNvPr id="13" name="Rule">
            <a:extLst>
              <a:ext uri="{FF2B5EF4-FFF2-40B4-BE49-F238E27FC236}">
                <a16:creationId xmlns:a16="http://schemas.microsoft.com/office/drawing/2014/main" id="{77EA13D3-A16B-DD46-A5F9-A95655B9B3C9}"/>
              </a:ext>
              <a:ext uri="{C183D7F6-B498-43B3-948B-1728B52AA6E4}">
                <adec:decorative xmlns:adec="http://schemas.microsoft.com/office/drawing/2017/decorative" val="1"/>
              </a:ext>
            </a:extLst>
          </p:cNvPr>
          <p:cNvCxnSpPr>
            <a:cxnSpLocks noChangeShapeType="1"/>
          </p:cNvCxnSpPr>
          <p:nvPr userDrawn="1"/>
        </p:nvCxnSpPr>
        <p:spPr bwMode="auto">
          <a:xfrm>
            <a:off x="3561347" y="2800451"/>
            <a:ext cx="5303541" cy="0"/>
          </a:xfrm>
          <a:prstGeom prst="line">
            <a:avLst/>
          </a:prstGeom>
          <a:noFill/>
          <a:ln w="9525">
            <a:solidFill>
              <a:srgbClr val="418EDF">
                <a:alpha val="30000"/>
              </a:srgbClr>
            </a:solidFill>
            <a:round/>
            <a:headEnd type="none" w="sm" len="sm"/>
            <a:tailEnd type="none" w="sm" len="sm"/>
          </a:ln>
        </p:spPr>
      </p:cxnSp>
    </p:spTree>
    <p:extLst>
      <p:ext uri="{BB962C8B-B14F-4D97-AF65-F5344CB8AC3E}">
        <p14:creationId xmlns:p14="http://schemas.microsoft.com/office/powerpoint/2010/main" val="1546176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rmal">
    <p:bg>
      <p:bgPr>
        <a:solidFill>
          <a:srgbClr val="FFFFFF"/>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53975"/>
            <a:ext cx="8858161" cy="857250"/>
          </a:xfrm>
        </p:spPr>
        <p:txBody>
          <a:bodyPr/>
          <a:lstStyle/>
          <a:p>
            <a:r>
              <a:rPr lang="en-US" dirty="0"/>
              <a:t>Click to add slide title</a:t>
            </a:r>
          </a:p>
        </p:txBody>
      </p:sp>
      <p:sp>
        <p:nvSpPr>
          <p:cNvPr id="7" name="Box">
            <a:extLst>
              <a:ext uri="{FF2B5EF4-FFF2-40B4-BE49-F238E27FC236}">
                <a16:creationId xmlns:a16="http://schemas.microsoft.com/office/drawing/2014/main" id="{7C60B256-AB51-AF4E-8137-B91D1CF9FC88}"/>
              </a:ext>
            </a:extLst>
          </p:cNvPr>
          <p:cNvSpPr>
            <a:spLocks noGrp="1"/>
          </p:cNvSpPr>
          <p:nvPr>
            <p:ph idx="1"/>
          </p:nvPr>
        </p:nvSpPr>
        <p:spPr>
          <a:xfrm>
            <a:off x="149313" y="1200151"/>
            <a:ext cx="8842287" cy="3390899"/>
          </a:xfrm>
          <a:prstGeom prst="rect">
            <a:avLst/>
          </a:prstGeom>
          <a:ln>
            <a:solidFill>
              <a:srgbClr val="6CACE4">
                <a:alpha val="25000"/>
              </a:srgbClr>
            </a:solidFill>
          </a:ln>
        </p:spPr>
        <p:txBody>
          <a:bodyPr vert="horz" lIns="91440" tIns="45720" rIns="91440" bIns="45720" rtlCol="0">
            <a:normAutofit/>
          </a:bodyPr>
          <a:lstStyle/>
          <a:p>
            <a:pPr lvl="0"/>
            <a:r>
              <a:rPr lang="en-US" dirty="0"/>
              <a:t>Click to add first-level bullet</a:t>
            </a:r>
          </a:p>
          <a:p>
            <a:pPr lvl="1"/>
            <a:r>
              <a:rPr lang="en-US" dirty="0"/>
              <a:t>Second level</a:t>
            </a:r>
          </a:p>
          <a:p>
            <a:pPr lvl="2"/>
            <a:r>
              <a:rPr lang="en-US" dirty="0"/>
              <a:t>Third level</a:t>
            </a:r>
          </a:p>
        </p:txBody>
      </p:sp>
      <p:sp>
        <p:nvSpPr>
          <p:cNvPr id="8" name="Source">
            <a:extLst>
              <a:ext uri="{FF2B5EF4-FFF2-40B4-BE49-F238E27FC236}">
                <a16:creationId xmlns:a16="http://schemas.microsoft.com/office/drawing/2014/main" id="{0249B332-CABF-854E-B6E9-46A2BE5A2C6D}"/>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4" name="Slide Number ">
            <a:extLst>
              <a:ext uri="{FF2B5EF4-FFF2-40B4-BE49-F238E27FC236}">
                <a16:creationId xmlns:a16="http://schemas.microsoft.com/office/drawing/2014/main" id="{EF0C2086-C256-6E42-A847-C3F176454950}"/>
              </a:ext>
            </a:extLst>
          </p:cNvPr>
          <p:cNvSpPr>
            <a:spLocks noGrp="1"/>
          </p:cNvSpPr>
          <p:nvPr>
            <p:ph type="sldNum" sz="quarter" idx="13"/>
          </p:nvPr>
        </p:nvSpPr>
        <p:spPr>
          <a:xfrm>
            <a:off x="8342334" y="4773613"/>
            <a:ext cx="649266" cy="274637"/>
          </a:xfrm>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300643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200152"/>
            <a:ext cx="4379420" cy="3393200"/>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4615267" y="1201422"/>
            <a:ext cx="4376334" cy="3391930"/>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035A0F40-518B-B546-B0B2-A1824EC12054}"/>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877217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Box"/>
          <p:cNvSpPr>
            <a:spLocks noGrp="1"/>
          </p:cNvSpPr>
          <p:nvPr>
            <p:ph idx="13" hasCustomPrompt="1"/>
          </p:nvPr>
        </p:nvSpPr>
        <p:spPr>
          <a:xfrm>
            <a:off x="149314" y="1732478"/>
            <a:ext cx="4379420" cy="28608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4615267" y="1733550"/>
            <a:ext cx="4376334" cy="28598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B4232E93-E99A-9E42-9AE6-9CECC488A9D2}"/>
              </a:ext>
            </a:extLst>
          </p:cNvPr>
          <p:cNvSpPr>
            <a:spLocks noGrp="1"/>
          </p:cNvSpPr>
          <p:nvPr>
            <p:ph type="sldNum" sz="quarter" idx="19"/>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761531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 bottom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198878"/>
            <a:ext cx="4379420" cy="33944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4141343"/>
            <a:ext cx="438912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4615267" y="1200150"/>
            <a:ext cx="4376334" cy="33932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E1366CE7-594B-2C44-9137-C4F594D4D4DD}"/>
              </a:ext>
            </a:extLst>
          </p:cNvPr>
          <p:cNvSpPr>
            <a:spLocks noGrp="1"/>
          </p:cNvSpPr>
          <p:nvPr>
            <p:ph type="body" sz="quarter" idx="18" hasCustomPrompt="1"/>
          </p:nvPr>
        </p:nvSpPr>
        <p:spPr>
          <a:xfrm>
            <a:off x="4615266" y="4142501"/>
            <a:ext cx="437633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27E2FAF6-E048-FA43-85A3-66709CDB3F58}"/>
              </a:ext>
            </a:extLst>
          </p:cNvPr>
          <p:cNvSpPr>
            <a:spLocks noGrp="1"/>
          </p:cNvSpPr>
          <p:nvPr>
            <p:ph type="sldNum" sz="quarter" idx="19"/>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542217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 table lef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1200150"/>
            <a:ext cx="438912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Box"/>
          <p:cNvSpPr>
            <a:spLocks noGrp="1"/>
          </p:cNvSpPr>
          <p:nvPr>
            <p:ph idx="13" hasCustomPrompt="1"/>
          </p:nvPr>
        </p:nvSpPr>
        <p:spPr>
          <a:xfrm>
            <a:off x="149314" y="1732478"/>
            <a:ext cx="4379420" cy="28608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4615267" y="1200150"/>
            <a:ext cx="4376334" cy="33932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A99857AD-EF38-344F-9DB2-381017A53D5A}"/>
              </a:ext>
            </a:extLst>
          </p:cNvPr>
          <p:cNvSpPr>
            <a:spLocks noGrp="1"/>
          </p:cNvSpPr>
          <p:nvPr>
            <p:ph type="sldNum" sz="quarter" idx="1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627020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 table righ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201308"/>
            <a:ext cx="4379420" cy="339204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E1366CE7-594B-2C44-9137-C4F594D4D4DD}"/>
              </a:ext>
            </a:extLst>
          </p:cNvPr>
          <p:cNvSpPr>
            <a:spLocks noGrp="1"/>
          </p:cNvSpPr>
          <p:nvPr>
            <p:ph type="body" sz="quarter" idx="18" hasCustomPrompt="1"/>
          </p:nvPr>
        </p:nvSpPr>
        <p:spPr>
          <a:xfrm>
            <a:off x="4615266" y="1201308"/>
            <a:ext cx="437633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4615267" y="1733550"/>
            <a:ext cx="4376334" cy="28598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0EA6F4E2-BACB-E94F-A7ED-E5489A75FA58}"/>
              </a:ext>
            </a:extLst>
          </p:cNvPr>
          <p:cNvSpPr>
            <a:spLocks noGrp="1"/>
          </p:cNvSpPr>
          <p:nvPr>
            <p:ph type="sldNum" sz="quarter" idx="19"/>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496937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 title and caption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12" name="Caption">
            <a:extLst>
              <a:ext uri="{FF2B5EF4-FFF2-40B4-BE49-F238E27FC236}">
                <a16:creationId xmlns:a16="http://schemas.microsoft.com/office/drawing/2014/main" id="{4D6E7788-1BC1-BC4A-A3A3-605ED8B641AB}"/>
              </a:ext>
            </a:extLst>
          </p:cNvPr>
          <p:cNvSpPr>
            <a:spLocks noGrp="1"/>
          </p:cNvSpPr>
          <p:nvPr>
            <p:ph type="body" sz="quarter" idx="21" hasCustomPrompt="1"/>
          </p:nvPr>
        </p:nvSpPr>
        <p:spPr>
          <a:xfrm>
            <a:off x="141693"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Caption">
            <a:extLst>
              <a:ext uri="{FF2B5EF4-FFF2-40B4-BE49-F238E27FC236}">
                <a16:creationId xmlns:a16="http://schemas.microsoft.com/office/drawing/2014/main" id="{32AB41CC-EBC0-1C48-BE6D-CB034EC38E3C}"/>
              </a:ext>
            </a:extLst>
          </p:cNvPr>
          <p:cNvSpPr>
            <a:spLocks noGrp="1"/>
          </p:cNvSpPr>
          <p:nvPr>
            <p:ph type="body" sz="quarter" idx="15" hasCustomPrompt="1"/>
          </p:nvPr>
        </p:nvSpPr>
        <p:spPr>
          <a:xfrm>
            <a:off x="152400" y="1696073"/>
            <a:ext cx="4378412" cy="384175"/>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3" name="Box"/>
          <p:cNvSpPr>
            <a:spLocks noGrp="1"/>
          </p:cNvSpPr>
          <p:nvPr>
            <p:ph idx="1" hasCustomPrompt="1"/>
          </p:nvPr>
        </p:nvSpPr>
        <p:spPr>
          <a:xfrm>
            <a:off x="149314" y="2126479"/>
            <a:ext cx="4381414" cy="246457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A4957100-72FC-2A42-8D11-3C05EDC1A526}"/>
              </a:ext>
            </a:extLst>
          </p:cNvPr>
          <p:cNvSpPr>
            <a:spLocks noGrp="1"/>
          </p:cNvSpPr>
          <p:nvPr>
            <p:ph type="body" sz="quarter" idx="18" hasCustomPrompt="1"/>
          </p:nvPr>
        </p:nvSpPr>
        <p:spPr>
          <a:xfrm>
            <a:off x="4615266" y="1697231"/>
            <a:ext cx="4376334" cy="383017"/>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6" name="Box"/>
          <p:cNvSpPr>
            <a:spLocks noGrp="1"/>
          </p:cNvSpPr>
          <p:nvPr>
            <p:ph idx="12" hasCustomPrompt="1"/>
          </p:nvPr>
        </p:nvSpPr>
        <p:spPr>
          <a:xfrm>
            <a:off x="4610186" y="2126479"/>
            <a:ext cx="4397288" cy="2464571"/>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2537B3CC-36F5-6348-ADBA-0F2C88D56821}"/>
              </a:ext>
            </a:extLst>
          </p:cNvPr>
          <p:cNvSpPr>
            <a:spLocks noGrp="1"/>
          </p:cNvSpPr>
          <p:nvPr>
            <p:ph type="sldNum" sz="quarter" idx="20"/>
          </p:nvPr>
        </p:nvSpPr>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1721262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1200150"/>
            <a:ext cx="438912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Box"/>
          <p:cNvSpPr>
            <a:spLocks noGrp="1"/>
          </p:cNvSpPr>
          <p:nvPr>
            <p:ph idx="13" hasCustomPrompt="1"/>
          </p:nvPr>
        </p:nvSpPr>
        <p:spPr>
          <a:xfrm>
            <a:off x="149314" y="1732478"/>
            <a:ext cx="4379420" cy="28608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E1366CE7-594B-2C44-9137-C4F594D4D4DD}"/>
              </a:ext>
            </a:extLst>
          </p:cNvPr>
          <p:cNvSpPr>
            <a:spLocks noGrp="1"/>
          </p:cNvSpPr>
          <p:nvPr>
            <p:ph type="body" sz="quarter" idx="18" hasCustomPrompt="1"/>
          </p:nvPr>
        </p:nvSpPr>
        <p:spPr>
          <a:xfrm>
            <a:off x="4615266" y="1201308"/>
            <a:ext cx="437633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4615267" y="1733550"/>
            <a:ext cx="4376334" cy="28598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B4232E93-E99A-9E42-9AE6-9CECC488A9D2}"/>
              </a:ext>
            </a:extLst>
          </p:cNvPr>
          <p:cNvSpPr>
            <a:spLocks noGrp="1"/>
          </p:cNvSpPr>
          <p:nvPr>
            <p:ph type="sldNum" sz="quarter" idx="19"/>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107660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rmal with subtitle">
    <p:bg>
      <p:bgPr>
        <a:solidFill>
          <a:srgbClr val="FFFFFF"/>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11" name="Caption">
            <a:extLst>
              <a:ext uri="{FF2B5EF4-FFF2-40B4-BE49-F238E27FC236}">
                <a16:creationId xmlns:a16="http://schemas.microsoft.com/office/drawing/2014/main" id="{1F55D65F-DFFC-FC4A-A7A1-5282732454C1}"/>
              </a:ext>
            </a:extLst>
          </p:cNvPr>
          <p:cNvSpPr>
            <a:spLocks noGrp="1"/>
          </p:cNvSpPr>
          <p:nvPr>
            <p:ph type="body" sz="quarter" idx="17" hasCustomPrompt="1"/>
          </p:nvPr>
        </p:nvSpPr>
        <p:spPr>
          <a:xfrm>
            <a:off x="141693"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a:extLst>
              <a:ext uri="{FF2B5EF4-FFF2-40B4-BE49-F238E27FC236}">
                <a16:creationId xmlns:a16="http://schemas.microsoft.com/office/drawing/2014/main" id="{469FABCF-7953-3149-8EE5-C34571F9028F}"/>
              </a:ext>
            </a:extLst>
          </p:cNvPr>
          <p:cNvSpPr>
            <a:spLocks noGrp="1"/>
          </p:cNvSpPr>
          <p:nvPr>
            <p:ph idx="13" hasCustomPrompt="1"/>
          </p:nvPr>
        </p:nvSpPr>
        <p:spPr>
          <a:xfrm>
            <a:off x="149314" y="1732478"/>
            <a:ext cx="8842286" cy="28608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854A1D1E-F570-DD47-9954-1C8B8C8BCD23}"/>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81CCAF77-B6EA-254F-A963-E59E78C0B915}"/>
              </a:ext>
            </a:extLst>
          </p:cNvPr>
          <p:cNvSpPr>
            <a:spLocks noGrp="1"/>
          </p:cNvSpPr>
          <p:nvPr>
            <p:ph type="sldNum" sz="quarter" idx="15"/>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668692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rmal wide with top capti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8" name="Caption">
            <a:extLst>
              <a:ext uri="{FF2B5EF4-FFF2-40B4-BE49-F238E27FC236}">
                <a16:creationId xmlns:a16="http://schemas.microsoft.com/office/drawing/2014/main" id="{00FA151C-83E9-504F-92AE-CBD9AB722F88}"/>
              </a:ext>
            </a:extLst>
          </p:cNvPr>
          <p:cNvSpPr>
            <a:spLocks noGrp="1"/>
          </p:cNvSpPr>
          <p:nvPr>
            <p:ph type="body" sz="quarter" idx="18" hasCustomPrompt="1"/>
          </p:nvPr>
        </p:nvSpPr>
        <p:spPr>
          <a:xfrm>
            <a:off x="141693"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1" name="Box">
            <a:extLst>
              <a:ext uri="{FF2B5EF4-FFF2-40B4-BE49-F238E27FC236}">
                <a16:creationId xmlns:a16="http://schemas.microsoft.com/office/drawing/2014/main" id="{8BF4410D-F187-0A4F-B2DE-2009559C8F5E}"/>
              </a:ext>
            </a:extLst>
          </p:cNvPr>
          <p:cNvSpPr>
            <a:spLocks noGrp="1"/>
          </p:cNvSpPr>
          <p:nvPr>
            <p:ph idx="13" hasCustomPrompt="1"/>
          </p:nvPr>
        </p:nvSpPr>
        <p:spPr>
          <a:xfrm>
            <a:off x="149314" y="1732478"/>
            <a:ext cx="8842286" cy="139968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a:extLst>
              <a:ext uri="{FF2B5EF4-FFF2-40B4-BE49-F238E27FC236}">
                <a16:creationId xmlns:a16="http://schemas.microsoft.com/office/drawing/2014/main" id="{E7C68EF4-EEA6-3542-99D5-BFE95DDC826A}"/>
              </a:ext>
            </a:extLst>
          </p:cNvPr>
          <p:cNvSpPr>
            <a:spLocks noGrp="1"/>
          </p:cNvSpPr>
          <p:nvPr>
            <p:ph idx="16" hasCustomPrompt="1"/>
          </p:nvPr>
        </p:nvSpPr>
        <p:spPr>
          <a:xfrm>
            <a:off x="149313" y="3194940"/>
            <a:ext cx="8842288" cy="139968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A13E9811-B15D-DB4A-A025-045406E1FDC6}"/>
              </a:ext>
            </a:extLst>
          </p:cNvPr>
          <p:cNvSpPr>
            <a:spLocks noGrp="1"/>
          </p:cNvSpPr>
          <p:nvPr>
            <p:ph idx="14"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DB859A34-2E93-5043-82FD-B9D7706159B0}"/>
              </a:ext>
            </a:extLst>
          </p:cNvPr>
          <p:cNvSpPr>
            <a:spLocks noGrp="1"/>
          </p:cNvSpPr>
          <p:nvPr>
            <p:ph type="sldNum" sz="quarter" idx="17"/>
          </p:nvPr>
        </p:nvSpPr>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328400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1 speaker with logos">
    <p:bg>
      <p:bgPr>
        <a:solidFill>
          <a:srgbClr val="062D72"/>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4">
            <a:lum bright="6000" contrast="9000"/>
          </a:blip>
          <a:stretch>
            <a:fillRect/>
          </a:stretch>
        </p:blipFill>
        <p:spPr>
          <a:xfrm>
            <a:off x="0" y="170643"/>
            <a:ext cx="3561347" cy="4972857"/>
          </a:xfrm>
          <a:prstGeom prst="rect">
            <a:avLst/>
          </a:prstGeom>
        </p:spPr>
      </p:pic>
      <p:pic>
        <p:nvPicPr>
          <p:cNvPr id="15" name="JHSPH Logo" descr="Johns Hopkins Bloomberg School of Public Health logo—shield with torch and name.">
            <a:extLst>
              <a:ext uri="{FF2B5EF4-FFF2-40B4-BE49-F238E27FC236}">
                <a16:creationId xmlns:a16="http://schemas.microsoft.com/office/drawing/2014/main" id="{37FA446E-D53D-6D45-99E8-06AF286630AF}"/>
              </a:ext>
              <a:ext uri="{C183D7F6-B498-43B3-948B-1728B52AA6E4}">
                <adec:decorative xmlns:adec="http://schemas.microsoft.com/office/drawing/2017/decorative" val="0"/>
              </a:ext>
            </a:extLst>
          </p:cNvPr>
          <p:cNvPicPr>
            <a:picLocks noChangeAspect="1"/>
          </p:cNvPicPr>
          <p:nvPr userDrawn="1"/>
        </p:nvPicPr>
        <p:blipFill>
          <a:blip r:embed="rId5"/>
          <a:stretch>
            <a:fillRect/>
          </a:stretch>
        </p:blipFill>
        <p:spPr>
          <a:xfrm>
            <a:off x="0" y="1253511"/>
            <a:ext cx="1947672" cy="1323350"/>
          </a:xfrm>
          <a:prstGeom prst="rect">
            <a:avLst/>
          </a:prstGeom>
        </p:spPr>
      </p:pic>
      <p:sp>
        <p:nvSpPr>
          <p:cNvPr id="11" name="Title">
            <a:extLst>
              <a:ext uri="{FF2B5EF4-FFF2-40B4-BE49-F238E27FC236}">
                <a16:creationId xmlns:a16="http://schemas.microsoft.com/office/drawing/2014/main" id="{83146688-4522-C14B-9258-3C0296D2831E}"/>
              </a:ext>
            </a:extLst>
          </p:cNvPr>
          <p:cNvSpPr>
            <a:spLocks noGrp="1" noChangeArrowheads="1"/>
          </p:cNvSpPr>
          <p:nvPr>
            <p:ph type="ctrTitle" hasCustomPrompt="1"/>
            <p:custDataLst>
              <p:tags r:id="rId1"/>
            </p:custDataLst>
          </p:nvPr>
        </p:nvSpPr>
        <p:spPr bwMode="auto">
          <a:xfrm>
            <a:off x="3561347" y="1593000"/>
            <a:ext cx="5303541" cy="1101329"/>
          </a:xfrm>
          <a:prstGeom prst="rect">
            <a:avLst/>
          </a:prstGeom>
          <a:noFill/>
          <a:ln>
            <a:miter lim="800000"/>
            <a:headEnd/>
            <a:tailEnd/>
          </a:ln>
        </p:spPr>
        <p:txBody>
          <a:bodyPr lIns="91418" tIns="45710" rIns="91418" bIns="45710" anchor="b">
            <a:noAutofit/>
          </a:bodyPr>
          <a:lstStyle>
            <a:lvl1pPr>
              <a:defRPr sz="2400">
                <a:latin typeface="Georgia" panose="02040502050405020303" pitchFamily="18" charset="0"/>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2566217" y="2887619"/>
            <a:ext cx="4869633" cy="1070928"/>
          </a:xfrm>
          <a:prstGeom prst="rect">
            <a:avLst/>
          </a:prstGeom>
          <a:noFill/>
          <a:ln>
            <a:noFill/>
            <a:miter lim="800000"/>
            <a:headEnd/>
            <a:tailEnd/>
          </a:ln>
        </p:spPr>
        <p:txBody>
          <a:bodyPr lIns="91429" tIns="45715" rIns="91429" bIns="45715">
            <a:noAutofit/>
          </a:bodyPr>
          <a:lstStyle>
            <a:lvl1pPr marL="0" indent="0" algn="r">
              <a:spcBef>
                <a:spcPct val="0"/>
              </a:spcBef>
              <a:buFont typeface="Wingdings" pitchFamily="-84" charset="2"/>
              <a:buNone/>
              <a:defRPr sz="1800" baseline="0">
                <a:solidFill>
                  <a:srgbClr val="FFE0B3"/>
                </a:solidFill>
                <a:latin typeface="Georgia" panose="02040502050405020303" pitchFamily="18" charset="0"/>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7493288" y="2887619"/>
            <a:ext cx="1371600" cy="137160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17" name="Additional Logo">
            <a:extLst>
              <a:ext uri="{FF2B5EF4-FFF2-40B4-BE49-F238E27FC236}">
                <a16:creationId xmlns:a16="http://schemas.microsoft.com/office/drawing/2014/main" id="{0D94E88F-DB35-CA4A-9BD8-B09F38DC9000}"/>
              </a:ext>
            </a:extLst>
          </p:cNvPr>
          <p:cNvSpPr>
            <a:spLocks noGrp="1"/>
          </p:cNvSpPr>
          <p:nvPr>
            <p:ph type="pic" sz="quarter" idx="16"/>
          </p:nvPr>
        </p:nvSpPr>
        <p:spPr>
          <a:xfrm>
            <a:off x="3999945" y="169863"/>
            <a:ext cx="1371600" cy="1246187"/>
          </a:xfrm>
          <a:prstGeom prst="rect">
            <a:avLst/>
          </a:prstGeom>
        </p:spPr>
        <p:txBody>
          <a:bodyPr/>
          <a:lstStyle>
            <a:lvl1pPr marL="0" indent="0">
              <a:buFontTx/>
              <a:buNone/>
              <a:defRPr>
                <a:solidFill>
                  <a:schemeClr val="bg1"/>
                </a:solidFill>
              </a:defRPr>
            </a:lvl1pPr>
          </a:lstStyle>
          <a:p>
            <a:r>
              <a:rPr lang="en-US"/>
              <a:t>Click icon to add picture</a:t>
            </a:r>
            <a:endParaRPr lang="en-US" dirty="0"/>
          </a:p>
        </p:txBody>
      </p:sp>
      <p:sp>
        <p:nvSpPr>
          <p:cNvPr id="16" name="Additional Logo">
            <a:extLst>
              <a:ext uri="{FF2B5EF4-FFF2-40B4-BE49-F238E27FC236}">
                <a16:creationId xmlns:a16="http://schemas.microsoft.com/office/drawing/2014/main" id="{53B9FB52-03C7-9C4A-B5C6-13E938720B02}"/>
              </a:ext>
            </a:extLst>
          </p:cNvPr>
          <p:cNvSpPr>
            <a:spLocks noGrp="1"/>
          </p:cNvSpPr>
          <p:nvPr>
            <p:ph type="pic" sz="quarter" idx="15"/>
          </p:nvPr>
        </p:nvSpPr>
        <p:spPr>
          <a:xfrm>
            <a:off x="5746616" y="169863"/>
            <a:ext cx="1371600" cy="1246187"/>
          </a:xfrm>
          <a:prstGeom prst="rect">
            <a:avLst/>
          </a:prstGeom>
        </p:spPr>
        <p:txBody>
          <a:bodyPr/>
          <a:lstStyle>
            <a:lvl1pPr marL="0" indent="0">
              <a:buFontTx/>
              <a:buNone/>
              <a:defRPr>
                <a:solidFill>
                  <a:schemeClr val="bg1"/>
                </a:solidFill>
              </a:defRPr>
            </a:lvl1pPr>
          </a:lstStyle>
          <a:p>
            <a:r>
              <a:rPr lang="en-US"/>
              <a:t>Click icon to add picture</a:t>
            </a:r>
            <a:endParaRPr lang="en-US" dirty="0"/>
          </a:p>
        </p:txBody>
      </p:sp>
      <p:sp>
        <p:nvSpPr>
          <p:cNvPr id="3" name="Additional Logo">
            <a:extLst>
              <a:ext uri="{FF2B5EF4-FFF2-40B4-BE49-F238E27FC236}">
                <a16:creationId xmlns:a16="http://schemas.microsoft.com/office/drawing/2014/main" id="{C785B726-545C-694B-9BDA-FD97A745BDB6}"/>
              </a:ext>
            </a:extLst>
          </p:cNvPr>
          <p:cNvSpPr>
            <a:spLocks noGrp="1"/>
          </p:cNvSpPr>
          <p:nvPr>
            <p:ph type="pic" sz="quarter" idx="14"/>
          </p:nvPr>
        </p:nvSpPr>
        <p:spPr>
          <a:xfrm>
            <a:off x="7493288" y="169863"/>
            <a:ext cx="1371600" cy="1246187"/>
          </a:xfrm>
          <a:prstGeom prst="rect">
            <a:avLst/>
          </a:prstGeom>
        </p:spPr>
        <p:txBody>
          <a:bodyPr/>
          <a:lstStyle>
            <a:lvl1pPr marL="0" indent="0">
              <a:buFontTx/>
              <a:buNone/>
              <a:defRPr>
                <a:solidFill>
                  <a:schemeClr val="bg1"/>
                </a:solidFill>
              </a:defRPr>
            </a:lvl1pPr>
          </a:lstStyle>
          <a:p>
            <a:r>
              <a:rPr lang="en-US"/>
              <a:t>Click icon to add picture</a:t>
            </a:r>
            <a:endParaRPr lang="en-US" dirty="0"/>
          </a:p>
        </p:txBody>
      </p:sp>
      <p:sp>
        <p:nvSpPr>
          <p:cNvPr id="14" name="Copyright">
            <a:extLst>
              <a:ext uri="{FF2B5EF4-FFF2-40B4-BE49-F238E27FC236}">
                <a16:creationId xmlns:a16="http://schemas.microsoft.com/office/drawing/2014/main" id="{365E64C5-BBD3-8949-A94D-C405E77BA4F2}"/>
              </a:ext>
            </a:extLst>
          </p:cNvPr>
          <p:cNvSpPr/>
          <p:nvPr userDrawn="1"/>
        </p:nvSpPr>
        <p:spPr>
          <a:xfrm>
            <a:off x="1655239" y="4712813"/>
            <a:ext cx="583310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4" name="Slide Number">
            <a:extLst>
              <a:ext uri="{FF2B5EF4-FFF2-40B4-BE49-F238E27FC236}">
                <a16:creationId xmlns:a16="http://schemas.microsoft.com/office/drawing/2014/main" id="{C1E55460-6645-2240-AC14-1BCD2CDAE20F}"/>
              </a:ext>
            </a:extLst>
          </p:cNvPr>
          <p:cNvSpPr>
            <a:spLocks noGrp="1"/>
          </p:cNvSpPr>
          <p:nvPr>
            <p:ph type="sldNum" sz="quarter" idx="17"/>
          </p:nvPr>
        </p:nvSpPr>
        <p:spPr/>
        <p:txBody>
          <a:bodyPr/>
          <a:lstStyle/>
          <a:p>
            <a:fld id="{8ABDC324-684B-9C44-A484-D2B69E2467CF}" type="slidenum">
              <a:rPr lang="en-US" smtClean="0"/>
              <a:pPr/>
              <a:t>‹Nº›</a:t>
            </a:fld>
            <a:endParaRPr lang="en-US"/>
          </a:p>
        </p:txBody>
      </p:sp>
      <p:cxnSp>
        <p:nvCxnSpPr>
          <p:cNvPr id="13" name="Rule">
            <a:extLst>
              <a:ext uri="{FF2B5EF4-FFF2-40B4-BE49-F238E27FC236}">
                <a16:creationId xmlns:a16="http://schemas.microsoft.com/office/drawing/2014/main" id="{77EA13D3-A16B-DD46-A5F9-A95655B9B3C9}"/>
              </a:ext>
              <a:ext uri="{C183D7F6-B498-43B3-948B-1728B52AA6E4}">
                <adec:decorative xmlns:adec="http://schemas.microsoft.com/office/drawing/2017/decorative" val="1"/>
              </a:ext>
            </a:extLst>
          </p:cNvPr>
          <p:cNvCxnSpPr>
            <a:cxnSpLocks noChangeShapeType="1"/>
          </p:cNvCxnSpPr>
          <p:nvPr userDrawn="1"/>
        </p:nvCxnSpPr>
        <p:spPr bwMode="auto">
          <a:xfrm>
            <a:off x="3561347" y="2800451"/>
            <a:ext cx="5303541" cy="0"/>
          </a:xfrm>
          <a:prstGeom prst="line">
            <a:avLst/>
          </a:prstGeom>
          <a:noFill/>
          <a:ln w="9525">
            <a:solidFill>
              <a:srgbClr val="418EDF">
                <a:alpha val="30000"/>
              </a:srgbClr>
            </a:solidFill>
            <a:round/>
            <a:headEnd type="none" w="sm" len="sm"/>
            <a:tailEnd type="none" w="sm" len="sm"/>
          </a:ln>
        </p:spPr>
      </p:cxnSp>
    </p:spTree>
    <p:extLst>
      <p:ext uri="{BB962C8B-B14F-4D97-AF65-F5344CB8AC3E}">
        <p14:creationId xmlns:p14="http://schemas.microsoft.com/office/powerpoint/2010/main" val="2862534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rmal wid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3" y="1200151"/>
            <a:ext cx="8842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a:extLst>
              <a:ext uri="{FF2B5EF4-FFF2-40B4-BE49-F238E27FC236}">
                <a16:creationId xmlns:a16="http://schemas.microsoft.com/office/drawing/2014/main" id="{E7C68EF4-EEA6-3542-99D5-BFE95DDC826A}"/>
              </a:ext>
            </a:extLst>
          </p:cNvPr>
          <p:cNvSpPr>
            <a:spLocks noGrp="1"/>
          </p:cNvSpPr>
          <p:nvPr>
            <p:ph idx="16" hasCustomPrompt="1"/>
          </p:nvPr>
        </p:nvSpPr>
        <p:spPr>
          <a:xfrm>
            <a:off x="149313" y="2926081"/>
            <a:ext cx="8842288" cy="166854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A13E9811-B15D-DB4A-A025-045406E1FDC6}"/>
              </a:ext>
            </a:extLst>
          </p:cNvPr>
          <p:cNvSpPr>
            <a:spLocks noGrp="1"/>
          </p:cNvSpPr>
          <p:nvPr>
            <p:ph idx="14"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DB859A34-2E93-5043-82FD-B9D7706159B0}"/>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143677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 quote on lef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Quote"/>
          <p:cNvSpPr>
            <a:spLocks noGrp="1"/>
          </p:cNvSpPr>
          <p:nvPr>
            <p:ph idx="13" hasCustomPrompt="1"/>
          </p:nvPr>
        </p:nvSpPr>
        <p:spPr>
          <a:xfrm>
            <a:off x="149314" y="1200152"/>
            <a:ext cx="4379420" cy="3393200"/>
          </a:xfrm>
          <a:solidFill>
            <a:srgbClr val="418EDF">
              <a:alpha val="40000"/>
            </a:srgbClr>
          </a:solidFill>
        </p:spPr>
        <p:txBody>
          <a:bodyPr anchor="ctr"/>
          <a:lstStyle>
            <a:lvl1pPr marL="0" indent="0" algn="l">
              <a:buFontTx/>
              <a:buNone/>
              <a:defRPr baseline="0">
                <a:latin typeface="Georgia" panose="02040502050405020303" pitchFamily="18" charset="0"/>
              </a:defRPr>
            </a:lvl1pPr>
            <a:lvl2pPr marL="284162" indent="0" algn="l">
              <a:buFontTx/>
              <a:buNone/>
              <a:defRPr>
                <a:latin typeface="Georgia" panose="02040502050405020303" pitchFamily="18" charset="0"/>
              </a:defRPr>
            </a:lvl2pPr>
            <a:lvl3pPr marL="573088" indent="0" algn="l">
              <a:buFontTx/>
              <a:buNone/>
              <a:tabLst/>
              <a:defRPr>
                <a:latin typeface="Georgia" panose="02040502050405020303" pitchFamily="18" charset="0"/>
              </a:defRPr>
            </a:lvl3pPr>
            <a:lvl4pPr marL="1371600" indent="0">
              <a:buNone/>
              <a:defRPr/>
            </a:lvl4pPr>
            <a:lvl5pPr marL="1828800" indent="0">
              <a:buNone/>
              <a:defRPr/>
            </a:lvl5pPr>
          </a:lstStyle>
          <a:p>
            <a:pPr lvl="0"/>
            <a:r>
              <a:rPr lang="en-US" dirty="0"/>
              <a:t>Click to add first-level bullet</a:t>
            </a:r>
          </a:p>
        </p:txBody>
      </p:sp>
      <p:sp>
        <p:nvSpPr>
          <p:cNvPr id="7" name="Box"/>
          <p:cNvSpPr>
            <a:spLocks noGrp="1"/>
          </p:cNvSpPr>
          <p:nvPr>
            <p:ph idx="12" hasCustomPrompt="1"/>
          </p:nvPr>
        </p:nvSpPr>
        <p:spPr>
          <a:xfrm>
            <a:off x="4615267" y="1201422"/>
            <a:ext cx="4376334" cy="3391930"/>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FF1ADCC-B5A4-164E-B850-77B49E1210D4}"/>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58311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bble quote on lef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3" name="Quote">
            <a:extLst>
              <a:ext uri="{FF2B5EF4-FFF2-40B4-BE49-F238E27FC236}">
                <a16:creationId xmlns:a16="http://schemas.microsoft.com/office/drawing/2014/main" id="{A3FCDE5C-6B97-0243-B26A-C140F4426B9F}"/>
              </a:ext>
            </a:extLst>
          </p:cNvPr>
          <p:cNvSpPr>
            <a:spLocks noGrp="1"/>
          </p:cNvSpPr>
          <p:nvPr>
            <p:ph idx="13" hasCustomPrompt="1"/>
          </p:nvPr>
        </p:nvSpPr>
        <p:spPr>
          <a:xfrm>
            <a:off x="325315" y="1362808"/>
            <a:ext cx="5319347" cy="3068515"/>
          </a:xfrm>
          <a:noFill/>
          <a:ln>
            <a:noFill/>
          </a:ln>
        </p:spPr>
        <p:txBody>
          <a:bodyPr anchor="ctr"/>
          <a:lstStyle>
            <a:lvl1pPr marL="0" indent="0" algn="l">
              <a:buFontTx/>
              <a:buNone/>
              <a:defRPr baseline="0">
                <a:latin typeface="Georgia" panose="02040502050405020303" pitchFamily="18" charset="0"/>
              </a:defRPr>
            </a:lvl1pPr>
            <a:lvl2pPr marL="284162" indent="0" algn="l">
              <a:buFontTx/>
              <a:buNone/>
              <a:defRPr>
                <a:latin typeface="Georgia" panose="02040502050405020303" pitchFamily="18" charset="0"/>
              </a:defRPr>
            </a:lvl2pPr>
            <a:lvl3pPr marL="573088" indent="0" algn="l">
              <a:buFontTx/>
              <a:buNone/>
              <a:tabLst/>
              <a:defRPr>
                <a:latin typeface="Georgia" panose="02040502050405020303" pitchFamily="18" charset="0"/>
              </a:defRPr>
            </a:lvl3pPr>
            <a:lvl4pPr marL="1371600" indent="0">
              <a:buNone/>
              <a:defRPr/>
            </a:lvl4pPr>
            <a:lvl5pPr marL="1828800" indent="0">
              <a:buNone/>
              <a:defRPr/>
            </a:lvl5pPr>
          </a:lstStyle>
          <a:p>
            <a:pPr lvl="0"/>
            <a:r>
              <a:rPr lang="en-US" dirty="0"/>
              <a:t>Click to add first-level bullet</a:t>
            </a:r>
          </a:p>
        </p:txBody>
      </p:sp>
      <p:sp>
        <p:nvSpPr>
          <p:cNvPr id="7" name="Box"/>
          <p:cNvSpPr>
            <a:spLocks noGrp="1"/>
          </p:cNvSpPr>
          <p:nvPr>
            <p:ph idx="12" hasCustomPrompt="1"/>
          </p:nvPr>
        </p:nvSpPr>
        <p:spPr>
          <a:xfrm>
            <a:off x="4615267" y="1201422"/>
            <a:ext cx="4376334" cy="3391930"/>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FF1ADCC-B5A4-164E-B850-77B49E1210D4}"/>
              </a:ext>
            </a:extLst>
          </p:cNvPr>
          <p:cNvSpPr>
            <a:spLocks noGrp="1"/>
          </p:cNvSpPr>
          <p:nvPr>
            <p:ph type="sldNum" sz="quarter" idx="16"/>
          </p:nvPr>
        </p:nvSpPr>
        <p:spPr/>
        <p:txBody>
          <a:bodyPr/>
          <a:lstStyle/>
          <a:p>
            <a:fld id="{8ABDC324-684B-9C44-A484-D2B69E2467CF}" type="slidenum">
              <a:rPr lang="en-US" smtClean="0"/>
              <a:pPr/>
              <a:t>‹Nº›</a:t>
            </a:fld>
            <a:endParaRPr lang="en-US"/>
          </a:p>
        </p:txBody>
      </p:sp>
      <p:sp>
        <p:nvSpPr>
          <p:cNvPr id="12" name="Speech Bubble: Rectangle with Corners Rounded 6">
            <a:extLst>
              <a:ext uri="{FF2B5EF4-FFF2-40B4-BE49-F238E27FC236}">
                <a16:creationId xmlns:a16="http://schemas.microsoft.com/office/drawing/2014/main" id="{57C85359-8772-D948-8EC2-CDAD41A9EF43}"/>
              </a:ext>
              <a:ext uri="{C183D7F6-B498-43B3-948B-1728B52AA6E4}">
                <adec:decorative xmlns:adec="http://schemas.microsoft.com/office/drawing/2017/decorative" val="1"/>
              </a:ext>
            </a:extLst>
          </p:cNvPr>
          <p:cNvSpPr/>
          <p:nvPr userDrawn="1"/>
        </p:nvSpPr>
        <p:spPr>
          <a:xfrm>
            <a:off x="149313" y="1201423"/>
            <a:ext cx="5671042" cy="3391930"/>
          </a:xfrm>
          <a:prstGeom prst="wedgeRoundRectCallout">
            <a:avLst>
              <a:gd name="adj1" fmla="val 62953"/>
              <a:gd name="adj2" fmla="val 4749"/>
              <a:gd name="adj3" fmla="val 16667"/>
            </a:avLst>
          </a:prstGeom>
          <a:solidFill>
            <a:srgbClr val="418EDF">
              <a:alpha val="39608"/>
            </a:srgbClr>
          </a:solidFill>
          <a:ln w="6350">
            <a:solidFill>
              <a:srgbClr val="6CACE4">
                <a:alpha val="25098"/>
              </a:srgb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Georgia" panose="02040502050405020303" pitchFamily="18" charset="0"/>
              <a:cs typeface="Calibri"/>
            </a:endParaRPr>
          </a:p>
        </p:txBody>
      </p:sp>
    </p:spTree>
    <p:extLst>
      <p:ext uri="{BB962C8B-B14F-4D97-AF65-F5344CB8AC3E}">
        <p14:creationId xmlns:p14="http://schemas.microsoft.com/office/powerpoint/2010/main" val="3912636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 quote on righ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200152"/>
            <a:ext cx="4379420" cy="3393200"/>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Quote"/>
          <p:cNvSpPr>
            <a:spLocks noGrp="1"/>
          </p:cNvSpPr>
          <p:nvPr>
            <p:ph idx="12" hasCustomPrompt="1"/>
          </p:nvPr>
        </p:nvSpPr>
        <p:spPr>
          <a:xfrm>
            <a:off x="4615267" y="1201422"/>
            <a:ext cx="4376334" cy="3391930"/>
          </a:xfrm>
          <a:prstGeom prst="rect">
            <a:avLst/>
          </a:prstGeom>
          <a:solidFill>
            <a:srgbClr val="418EDF">
              <a:alpha val="40000"/>
            </a:srgbClr>
          </a:solidFill>
          <a:ln>
            <a:solidFill>
              <a:srgbClr val="6CACE4">
                <a:alpha val="20000"/>
              </a:srgbClr>
            </a:solidFill>
          </a:ln>
        </p:spPr>
        <p:txBody>
          <a:bodyPr vert="horz" lIns="91440" tIns="45720" rIns="91440" bIns="45720" rtlCol="0" anchor="ctr">
            <a:normAutofit/>
          </a:bodyPr>
          <a:lstStyle>
            <a:lvl1pPr marL="0" indent="0">
              <a:buFontTx/>
              <a:buNone/>
              <a:defRPr lang="en-US" sz="1600" kern="1200" baseline="0" dirty="0" smtClean="0">
                <a:solidFill>
                  <a:schemeClr val="tx1"/>
                </a:solidFill>
                <a:latin typeface="Georgia" panose="02040502050405020303" pitchFamily="18" charset="0"/>
                <a:ea typeface="+mn-ea"/>
                <a:cs typeface="+mn-cs"/>
              </a:defRPr>
            </a:lvl1pPr>
            <a:lvl2pPr marL="284162" indent="0">
              <a:buFontTx/>
              <a:buNone/>
              <a:defRPr>
                <a:latin typeface="Georgia" panose="02040502050405020303" pitchFamily="18" charset="0"/>
              </a:defRPr>
            </a:lvl2pPr>
            <a:lvl3pPr marL="568325" indent="0">
              <a:buFontTx/>
              <a:buNone/>
              <a:defRPr>
                <a:latin typeface="Georgia" panose="02040502050405020303" pitchFamily="18" charset="0"/>
              </a:defRPr>
            </a:lvl3pPr>
          </a:lstStyle>
          <a:p>
            <a:pPr lvl="0"/>
            <a:r>
              <a:rPr lang="en-US" dirty="0"/>
              <a:t>Click to add first-level bullet</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A9F907EE-2A75-D94C-BB94-E68F459CB90B}"/>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58865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tacked above 1 wid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4" y="120015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Box"/>
          <p:cNvSpPr>
            <a:spLocks noGrp="1"/>
          </p:cNvSpPr>
          <p:nvPr>
            <p:ph idx="13" hasCustomPrompt="1"/>
          </p:nvPr>
        </p:nvSpPr>
        <p:spPr>
          <a:xfrm>
            <a:off x="4610187" y="120015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8" name="Box">
            <a:extLst>
              <a:ext uri="{FF2B5EF4-FFF2-40B4-BE49-F238E27FC236}">
                <a16:creationId xmlns:a16="http://schemas.microsoft.com/office/drawing/2014/main" id="{60B4135F-3A7E-1A4E-967C-135820232CF9}"/>
              </a:ext>
            </a:extLst>
          </p:cNvPr>
          <p:cNvSpPr>
            <a:spLocks noGrp="1"/>
          </p:cNvSpPr>
          <p:nvPr>
            <p:ph idx="17" hasCustomPrompt="1"/>
          </p:nvPr>
        </p:nvSpPr>
        <p:spPr>
          <a:xfrm>
            <a:off x="149313" y="2926081"/>
            <a:ext cx="8842288" cy="166854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98443134-A840-5445-A8FC-0029D8A11D27}"/>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9BD4753A-493E-144C-B822-E2BF2B99E1DA}"/>
              </a:ext>
            </a:extLst>
          </p:cNvPr>
          <p:cNvSpPr>
            <a:spLocks noGrp="1"/>
          </p:cNvSpPr>
          <p:nvPr>
            <p:ph type="sldNum" sz="quarter" idx="1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304003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tacked below one wid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3" y="1200151"/>
            <a:ext cx="8842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Box"/>
          <p:cNvSpPr>
            <a:spLocks noGrp="1"/>
          </p:cNvSpPr>
          <p:nvPr>
            <p:ph idx="12" hasCustomPrompt="1"/>
          </p:nvPr>
        </p:nvSpPr>
        <p:spPr>
          <a:xfrm>
            <a:off x="149313" y="292608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Box"/>
          <p:cNvSpPr>
            <a:spLocks noGrp="1"/>
          </p:cNvSpPr>
          <p:nvPr>
            <p:ph idx="14" hasCustomPrompt="1"/>
          </p:nvPr>
        </p:nvSpPr>
        <p:spPr>
          <a:xfrm>
            <a:off x="4610186" y="292608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C3344012-2CDA-A84E-A8AA-DB53FCF92F26}"/>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667852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on left, 1 on r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4" y="120015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Box"/>
          <p:cNvSpPr>
            <a:spLocks noGrp="1"/>
          </p:cNvSpPr>
          <p:nvPr>
            <p:ph idx="12" hasCustomPrompt="1"/>
          </p:nvPr>
        </p:nvSpPr>
        <p:spPr>
          <a:xfrm>
            <a:off x="149313" y="292608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Box"/>
          <p:cNvSpPr>
            <a:spLocks noGrp="1"/>
          </p:cNvSpPr>
          <p:nvPr>
            <p:ph idx="14" hasCustomPrompt="1"/>
          </p:nvPr>
        </p:nvSpPr>
        <p:spPr>
          <a:xfrm>
            <a:off x="4610186" y="1200151"/>
            <a:ext cx="4381414" cy="33908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67CD6385-6F4D-3F44-BD78-F89F4928FA8A}"/>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202689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on left, 2 on r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4" y="1200151"/>
            <a:ext cx="4381414" cy="33908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Box"/>
          <p:cNvSpPr>
            <a:spLocks noGrp="1"/>
          </p:cNvSpPr>
          <p:nvPr>
            <p:ph idx="14" hasCustomPrompt="1"/>
          </p:nvPr>
        </p:nvSpPr>
        <p:spPr>
          <a:xfrm>
            <a:off x="4610186" y="120015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Box"/>
          <p:cNvSpPr>
            <a:spLocks noGrp="1"/>
          </p:cNvSpPr>
          <p:nvPr>
            <p:ph idx="12" hasCustomPrompt="1"/>
          </p:nvPr>
        </p:nvSpPr>
        <p:spPr>
          <a:xfrm>
            <a:off x="4610186" y="2926081"/>
            <a:ext cx="4397288"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0F1B3B74-CA45-9F43-8241-CF5C9EA05722}"/>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774839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Box"/>
          <p:cNvSpPr>
            <a:spLocks noGrp="1"/>
          </p:cNvSpPr>
          <p:nvPr>
            <p:ph idx="1" hasCustomPrompt="1"/>
          </p:nvPr>
        </p:nvSpPr>
        <p:spPr>
          <a:xfrm>
            <a:off x="149314" y="1200151"/>
            <a:ext cx="2832014" cy="339447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3" name="Box"/>
          <p:cNvSpPr>
            <a:spLocks noGrp="1"/>
          </p:cNvSpPr>
          <p:nvPr>
            <p:ph idx="13" hasCustomPrompt="1"/>
          </p:nvPr>
        </p:nvSpPr>
        <p:spPr>
          <a:xfrm>
            <a:off x="3154450" y="1200151"/>
            <a:ext cx="2832014" cy="339447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2" name="Box"/>
          <p:cNvSpPr>
            <a:spLocks noGrp="1"/>
          </p:cNvSpPr>
          <p:nvPr>
            <p:ph idx="12" hasCustomPrompt="1"/>
          </p:nvPr>
        </p:nvSpPr>
        <p:spPr>
          <a:xfrm>
            <a:off x="6159587" y="1200151"/>
            <a:ext cx="2832014" cy="339447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DC7D71D7-8E0A-1B4F-ADA2-1A44518C473C}"/>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BCEF632-72BE-BB4D-AE8C-524A9756AB33}"/>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459336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 and 3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7" name="Caption"/>
          <p:cNvSpPr>
            <a:spLocks noGrp="1"/>
          </p:cNvSpPr>
          <p:nvPr>
            <p:ph type="body" sz="quarter" idx="15" hasCustomPrompt="1"/>
          </p:nvPr>
        </p:nvSpPr>
        <p:spPr>
          <a:xfrm>
            <a:off x="141693" y="1200151"/>
            <a:ext cx="2839636"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7" name="Box"/>
          <p:cNvSpPr>
            <a:spLocks noGrp="1"/>
          </p:cNvSpPr>
          <p:nvPr>
            <p:ph idx="1" hasCustomPrompt="1"/>
          </p:nvPr>
        </p:nvSpPr>
        <p:spPr>
          <a:xfrm>
            <a:off x="149314" y="1745580"/>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8" name="Caption"/>
          <p:cNvSpPr>
            <a:spLocks noGrp="1"/>
          </p:cNvSpPr>
          <p:nvPr>
            <p:ph type="body" sz="quarter" idx="19" hasCustomPrompt="1"/>
          </p:nvPr>
        </p:nvSpPr>
        <p:spPr>
          <a:xfrm>
            <a:off x="3149601" y="1200151"/>
            <a:ext cx="283201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Box"/>
          <p:cNvSpPr>
            <a:spLocks noGrp="1"/>
          </p:cNvSpPr>
          <p:nvPr>
            <p:ph idx="13" hasCustomPrompt="1"/>
          </p:nvPr>
        </p:nvSpPr>
        <p:spPr>
          <a:xfrm>
            <a:off x="3154451" y="1745580"/>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9" name="Caption"/>
          <p:cNvSpPr>
            <a:spLocks noGrp="1"/>
          </p:cNvSpPr>
          <p:nvPr>
            <p:ph type="body" sz="quarter" idx="20" hasCustomPrompt="1"/>
          </p:nvPr>
        </p:nvSpPr>
        <p:spPr>
          <a:xfrm>
            <a:off x="6149428" y="1200151"/>
            <a:ext cx="283201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Box"/>
          <p:cNvSpPr>
            <a:spLocks noGrp="1"/>
          </p:cNvSpPr>
          <p:nvPr>
            <p:ph idx="12" hasCustomPrompt="1"/>
          </p:nvPr>
        </p:nvSpPr>
        <p:spPr>
          <a:xfrm>
            <a:off x="6159587" y="1745580"/>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4" name="Source">
            <a:extLst>
              <a:ext uri="{FF2B5EF4-FFF2-40B4-BE49-F238E27FC236}">
                <a16:creationId xmlns:a16="http://schemas.microsoft.com/office/drawing/2014/main" id="{16128668-BD60-7E44-98F0-A1984EAD04B8}"/>
              </a:ext>
            </a:extLst>
          </p:cNvPr>
          <p:cNvSpPr>
            <a:spLocks noGrp="1"/>
          </p:cNvSpPr>
          <p:nvPr>
            <p:ph idx="2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CAC8A6A1-1096-3B41-8E67-16AA81B19F7F}"/>
              </a:ext>
            </a:extLst>
          </p:cNvPr>
          <p:cNvSpPr>
            <a:spLocks noGrp="1"/>
          </p:cNvSpPr>
          <p:nvPr>
            <p:ph type="sldNum" sz="quarter" idx="2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55685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for 2-3-4 speakers">
    <p:bg>
      <p:bgPr>
        <a:solidFill>
          <a:srgbClr val="062D72"/>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3">
            <a:lum bright="6000" contrast="9000"/>
          </a:blip>
          <a:stretch>
            <a:fillRect/>
          </a:stretch>
        </p:blipFill>
        <p:spPr>
          <a:xfrm>
            <a:off x="0" y="170643"/>
            <a:ext cx="3561347" cy="4972857"/>
          </a:xfrm>
          <a:prstGeom prst="rect">
            <a:avLst/>
          </a:prstGeom>
        </p:spPr>
      </p:pic>
      <p:pic>
        <p:nvPicPr>
          <p:cNvPr id="15" name="JHSPH Logo" descr="Johns Hopkins Bloomberg School of Public Health logo—shield with torch and name.">
            <a:extLst>
              <a:ext uri="{FF2B5EF4-FFF2-40B4-BE49-F238E27FC236}">
                <a16:creationId xmlns:a16="http://schemas.microsoft.com/office/drawing/2014/main" id="{37FA446E-D53D-6D45-99E8-06AF286630AF}"/>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0" y="1253511"/>
            <a:ext cx="1947672" cy="1323350"/>
          </a:xfrm>
          <a:prstGeom prst="rect">
            <a:avLst/>
          </a:prstGeom>
        </p:spPr>
      </p:pic>
      <p:cxnSp>
        <p:nvCxnSpPr>
          <p:cNvPr id="9" name="Rule">
            <a:extLst>
              <a:ext uri="{C183D7F6-B498-43B3-948B-1728B52AA6E4}">
                <adec:decorative xmlns:adec="http://schemas.microsoft.com/office/drawing/2017/decorative" val="1"/>
              </a:ext>
            </a:extLst>
          </p:cNvPr>
          <p:cNvCxnSpPr>
            <a:cxnSpLocks noChangeShapeType="1"/>
          </p:cNvCxnSpPr>
          <p:nvPr userDrawn="1"/>
        </p:nvCxnSpPr>
        <p:spPr bwMode="auto">
          <a:xfrm>
            <a:off x="3561347" y="2800451"/>
            <a:ext cx="5303541" cy="0"/>
          </a:xfrm>
          <a:prstGeom prst="line">
            <a:avLst/>
          </a:prstGeom>
          <a:noFill/>
          <a:ln w="9525">
            <a:solidFill>
              <a:srgbClr val="418EDF">
                <a:alpha val="30000"/>
              </a:srgbClr>
            </a:solidFill>
            <a:round/>
            <a:headEnd type="none" w="sm" len="sm"/>
            <a:tailEnd type="none" w="sm" len="sm"/>
          </a:ln>
        </p:spPr>
      </p:cxnSp>
      <p:sp>
        <p:nvSpPr>
          <p:cNvPr id="10" name="Title"/>
          <p:cNvSpPr>
            <a:spLocks noGrp="1" noChangeArrowheads="1"/>
          </p:cNvSpPr>
          <p:nvPr>
            <p:ph type="ctrTitle" hasCustomPrompt="1"/>
            <p:custDataLst>
              <p:tags r:id="rId1"/>
            </p:custDataLst>
          </p:nvPr>
        </p:nvSpPr>
        <p:spPr bwMode="auto">
          <a:xfrm>
            <a:off x="3561347" y="1593000"/>
            <a:ext cx="5303541" cy="1101329"/>
          </a:xfrm>
          <a:prstGeom prst="rect">
            <a:avLst/>
          </a:prstGeom>
          <a:noFill/>
          <a:ln>
            <a:miter lim="800000"/>
            <a:headEnd/>
            <a:tailEnd/>
          </a:ln>
        </p:spPr>
        <p:txBody>
          <a:bodyPr lIns="91418" tIns="45710" rIns="91418" bIns="45710" anchor="b">
            <a:noAutofit/>
          </a:bodyPr>
          <a:lstStyle>
            <a:lvl1pPr>
              <a:defRPr sz="2400">
                <a:latin typeface="Georgia" panose="02040502050405020303" pitchFamily="18" charset="0"/>
                <a:cs typeface="Calibri"/>
              </a:defRPr>
            </a:lvl1pPr>
          </a:lstStyle>
          <a:p>
            <a:r>
              <a:rPr lang="en-US" dirty="0"/>
              <a:t>Click to add presentation title</a:t>
            </a:r>
          </a:p>
        </p:txBody>
      </p:sp>
      <p:sp>
        <p:nvSpPr>
          <p:cNvPr id="23" name="Faculty Photo">
            <a:extLst>
              <a:ext uri="{FF2B5EF4-FFF2-40B4-BE49-F238E27FC236}">
                <a16:creationId xmlns:a16="http://schemas.microsoft.com/office/drawing/2014/main" id="{6F1E17FC-A7D8-3A41-B489-2C0ED504C3E1}"/>
              </a:ext>
            </a:extLst>
          </p:cNvPr>
          <p:cNvSpPr>
            <a:spLocks noGrp="1"/>
          </p:cNvSpPr>
          <p:nvPr>
            <p:ph type="pic" sz="quarter" idx="23"/>
          </p:nvPr>
        </p:nvSpPr>
        <p:spPr>
          <a:xfrm>
            <a:off x="3643141" y="2889622"/>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a:t>Click icon to add picture</a:t>
            </a:r>
            <a:endParaRPr lang="en-US" dirty="0"/>
          </a:p>
        </p:txBody>
      </p:sp>
      <p:sp>
        <p:nvSpPr>
          <p:cNvPr id="26" name="Text Placeholder 2">
            <a:extLst>
              <a:ext uri="{FF2B5EF4-FFF2-40B4-BE49-F238E27FC236}">
                <a16:creationId xmlns:a16="http://schemas.microsoft.com/office/drawing/2014/main" id="{E56E9B7C-3A86-8741-B0BB-C778988173FE}"/>
              </a:ext>
            </a:extLst>
          </p:cNvPr>
          <p:cNvSpPr>
            <a:spLocks noGrp="1"/>
          </p:cNvSpPr>
          <p:nvPr>
            <p:ph type="body" sz="quarter" idx="26" hasCustomPrompt="1"/>
          </p:nvPr>
        </p:nvSpPr>
        <p:spPr>
          <a:xfrm>
            <a:off x="3650622" y="4212868"/>
            <a:ext cx="1238480" cy="430615"/>
          </a:xfrm>
          <a:prstGeom prst="rect">
            <a:avLst/>
          </a:prstGeom>
          <a:ln>
            <a:noFill/>
          </a:ln>
        </p:spPr>
        <p:txBody>
          <a:bodyPr lIns="0" tIns="0" rIns="0" bIns="0">
            <a:noAutofit/>
          </a:bodyPr>
          <a:lstStyle>
            <a:lvl1pPr marL="0" indent="0" algn="ctr">
              <a:spcBef>
                <a:spcPts val="0"/>
              </a:spcBef>
              <a:buFontTx/>
              <a:buNone/>
              <a:defRPr sz="800">
                <a:solidFill>
                  <a:srgbClr val="FFE0B4"/>
                </a:solidFill>
                <a:latin typeface="Georgia" panose="02040502050405020303" pitchFamily="18" charset="0"/>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dirty="0"/>
              <a:t>Click to add faculty name</a:t>
            </a:r>
          </a:p>
        </p:txBody>
      </p:sp>
      <p:sp>
        <p:nvSpPr>
          <p:cNvPr id="22" name="Faculty Photo">
            <a:extLst>
              <a:ext uri="{FF2B5EF4-FFF2-40B4-BE49-F238E27FC236}">
                <a16:creationId xmlns:a16="http://schemas.microsoft.com/office/drawing/2014/main" id="{AA74C99B-AD3C-AB4D-BC90-95DC437A578A}"/>
              </a:ext>
            </a:extLst>
          </p:cNvPr>
          <p:cNvSpPr>
            <a:spLocks noGrp="1"/>
          </p:cNvSpPr>
          <p:nvPr>
            <p:ph type="pic" sz="quarter" idx="22"/>
          </p:nvPr>
        </p:nvSpPr>
        <p:spPr>
          <a:xfrm>
            <a:off x="4970897" y="2887421"/>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0BEC50DC-A764-B545-B204-57089E34AF57}"/>
              </a:ext>
            </a:extLst>
          </p:cNvPr>
          <p:cNvSpPr>
            <a:spLocks noGrp="1"/>
          </p:cNvSpPr>
          <p:nvPr>
            <p:ph type="body" sz="quarter" idx="25" hasCustomPrompt="1"/>
          </p:nvPr>
        </p:nvSpPr>
        <p:spPr>
          <a:xfrm>
            <a:off x="4975884" y="4212868"/>
            <a:ext cx="1238480" cy="430615"/>
          </a:xfrm>
          <a:prstGeom prst="rect">
            <a:avLst/>
          </a:prstGeom>
          <a:ln>
            <a:noFill/>
          </a:ln>
        </p:spPr>
        <p:txBody>
          <a:bodyPr lIns="0" tIns="0" rIns="0" bIns="0">
            <a:noAutofit/>
          </a:bodyPr>
          <a:lstStyle>
            <a:lvl1pPr marL="0" indent="0" algn="ctr">
              <a:spcBef>
                <a:spcPts val="0"/>
              </a:spcBef>
              <a:buFontTx/>
              <a:buNone/>
              <a:defRPr sz="800">
                <a:solidFill>
                  <a:srgbClr val="FFE0B4"/>
                </a:solidFill>
                <a:latin typeface="Georgia" panose="02040502050405020303" pitchFamily="18" charset="0"/>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dirty="0"/>
              <a:t>Click to add faculty name</a:t>
            </a:r>
          </a:p>
        </p:txBody>
      </p:sp>
      <p:sp>
        <p:nvSpPr>
          <p:cNvPr id="20" name="Faculty Photo">
            <a:extLst>
              <a:ext uri="{FF2B5EF4-FFF2-40B4-BE49-F238E27FC236}">
                <a16:creationId xmlns:a16="http://schemas.microsoft.com/office/drawing/2014/main" id="{C5392346-4926-2641-8ACC-E009E70D1CBE}"/>
              </a:ext>
            </a:extLst>
          </p:cNvPr>
          <p:cNvSpPr>
            <a:spLocks noGrp="1"/>
          </p:cNvSpPr>
          <p:nvPr>
            <p:ph type="pic" sz="quarter" idx="21"/>
          </p:nvPr>
        </p:nvSpPr>
        <p:spPr>
          <a:xfrm>
            <a:off x="6298653" y="2887449"/>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8254A18E-7A4F-C843-B179-9EAC5F844C79}"/>
              </a:ext>
            </a:extLst>
          </p:cNvPr>
          <p:cNvSpPr>
            <a:spLocks noGrp="1"/>
          </p:cNvSpPr>
          <p:nvPr>
            <p:ph type="body" sz="quarter" idx="24" hasCustomPrompt="1"/>
          </p:nvPr>
        </p:nvSpPr>
        <p:spPr>
          <a:xfrm>
            <a:off x="6301146" y="4212869"/>
            <a:ext cx="1238480" cy="430615"/>
          </a:xfrm>
          <a:prstGeom prst="rect">
            <a:avLst/>
          </a:prstGeom>
          <a:ln>
            <a:noFill/>
          </a:ln>
        </p:spPr>
        <p:txBody>
          <a:bodyPr lIns="0" tIns="0" rIns="0" bIns="0">
            <a:noAutofit/>
          </a:bodyPr>
          <a:lstStyle>
            <a:lvl1pPr marL="0" indent="0" algn="ctr">
              <a:spcBef>
                <a:spcPts val="0"/>
              </a:spcBef>
              <a:buFontTx/>
              <a:buNone/>
              <a:defRPr sz="800">
                <a:solidFill>
                  <a:srgbClr val="FFE0B4"/>
                </a:solidFill>
                <a:latin typeface="Georgia" panose="02040502050405020303" pitchFamily="18" charset="0"/>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dirty="0"/>
              <a:t>Click to add faculty name</a:t>
            </a:r>
          </a:p>
        </p:txBody>
      </p:sp>
      <p:sp>
        <p:nvSpPr>
          <p:cNvPr id="19" name="Faculty Photo">
            <a:extLst>
              <a:ext uri="{FF2B5EF4-FFF2-40B4-BE49-F238E27FC236}">
                <a16:creationId xmlns:a16="http://schemas.microsoft.com/office/drawing/2014/main" id="{C742C1C4-6EB2-8943-B2F4-F32B68587C22}"/>
              </a:ext>
            </a:extLst>
          </p:cNvPr>
          <p:cNvSpPr>
            <a:spLocks noGrp="1"/>
          </p:cNvSpPr>
          <p:nvPr>
            <p:ph type="pic" sz="quarter" idx="11"/>
          </p:nvPr>
        </p:nvSpPr>
        <p:spPr>
          <a:xfrm>
            <a:off x="7626408" y="2887421"/>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a:t>Click icon to add picture</a:t>
            </a:r>
            <a:endParaRPr lang="en-US" dirty="0"/>
          </a:p>
        </p:txBody>
      </p:sp>
      <p:sp>
        <p:nvSpPr>
          <p:cNvPr id="18" name="Text Placeholder 2">
            <a:extLst>
              <a:ext uri="{FF2B5EF4-FFF2-40B4-BE49-F238E27FC236}">
                <a16:creationId xmlns:a16="http://schemas.microsoft.com/office/drawing/2014/main" id="{18DF5D3B-D8C8-8B4C-8BA4-E0D848E0CF5F}"/>
              </a:ext>
            </a:extLst>
          </p:cNvPr>
          <p:cNvSpPr>
            <a:spLocks noGrp="1"/>
          </p:cNvSpPr>
          <p:nvPr>
            <p:ph type="body" sz="quarter" idx="20" hasCustomPrompt="1"/>
          </p:nvPr>
        </p:nvSpPr>
        <p:spPr>
          <a:xfrm>
            <a:off x="7626408" y="4212870"/>
            <a:ext cx="1238480" cy="430615"/>
          </a:xfrm>
          <a:prstGeom prst="rect">
            <a:avLst/>
          </a:prstGeom>
          <a:ln>
            <a:noFill/>
          </a:ln>
        </p:spPr>
        <p:txBody>
          <a:bodyPr lIns="0" tIns="0" rIns="0" bIns="0">
            <a:noAutofit/>
          </a:bodyPr>
          <a:lstStyle>
            <a:lvl1pPr marL="0" indent="0" algn="ctr">
              <a:spcBef>
                <a:spcPts val="0"/>
              </a:spcBef>
              <a:buFontTx/>
              <a:buNone/>
              <a:defRPr sz="800">
                <a:solidFill>
                  <a:srgbClr val="FFE0B4"/>
                </a:solidFill>
                <a:latin typeface="Georgia" panose="02040502050405020303" pitchFamily="18" charset="0"/>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dirty="0"/>
              <a:t>Click to add faculty name</a:t>
            </a:r>
          </a:p>
        </p:txBody>
      </p:sp>
      <p:sp>
        <p:nvSpPr>
          <p:cNvPr id="21" name="Copyright">
            <a:extLst>
              <a:ext uri="{FF2B5EF4-FFF2-40B4-BE49-F238E27FC236}">
                <a16:creationId xmlns:a16="http://schemas.microsoft.com/office/drawing/2014/main" id="{E0978AC2-BD22-0344-BDB7-A71381135A41}"/>
              </a:ext>
            </a:extLst>
          </p:cNvPr>
          <p:cNvSpPr/>
          <p:nvPr userDrawn="1"/>
        </p:nvSpPr>
        <p:spPr>
          <a:xfrm>
            <a:off x="1655239" y="4712813"/>
            <a:ext cx="583310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3" name="Slide Number">
            <a:extLst>
              <a:ext uri="{FF2B5EF4-FFF2-40B4-BE49-F238E27FC236}">
                <a16:creationId xmlns:a16="http://schemas.microsoft.com/office/drawing/2014/main" id="{4FBBC852-6DB3-6347-94AE-DB6FE1FFCADB}"/>
              </a:ext>
            </a:extLst>
          </p:cNvPr>
          <p:cNvSpPr>
            <a:spLocks noGrp="1"/>
          </p:cNvSpPr>
          <p:nvPr>
            <p:ph type="sldNum" sz="quarter" idx="2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736510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 and 3 bottom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Box"/>
          <p:cNvSpPr>
            <a:spLocks noGrp="1"/>
          </p:cNvSpPr>
          <p:nvPr>
            <p:ph idx="1" hasCustomPrompt="1"/>
          </p:nvPr>
        </p:nvSpPr>
        <p:spPr>
          <a:xfrm>
            <a:off x="149314" y="1200151"/>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7" name="Caption"/>
          <p:cNvSpPr>
            <a:spLocks noGrp="1"/>
          </p:cNvSpPr>
          <p:nvPr>
            <p:ph type="body" sz="quarter" idx="15" hasCustomPrompt="1"/>
          </p:nvPr>
        </p:nvSpPr>
        <p:spPr>
          <a:xfrm>
            <a:off x="142220" y="4140200"/>
            <a:ext cx="283201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Box"/>
          <p:cNvSpPr>
            <a:spLocks noGrp="1"/>
          </p:cNvSpPr>
          <p:nvPr>
            <p:ph idx="13" hasCustomPrompt="1"/>
          </p:nvPr>
        </p:nvSpPr>
        <p:spPr>
          <a:xfrm>
            <a:off x="3154451" y="1200151"/>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8" name="Caption"/>
          <p:cNvSpPr>
            <a:spLocks noGrp="1"/>
          </p:cNvSpPr>
          <p:nvPr>
            <p:ph type="body" sz="quarter" idx="19" hasCustomPrompt="1"/>
          </p:nvPr>
        </p:nvSpPr>
        <p:spPr>
          <a:xfrm>
            <a:off x="3149600" y="4140200"/>
            <a:ext cx="2832015"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Box"/>
          <p:cNvSpPr>
            <a:spLocks noGrp="1"/>
          </p:cNvSpPr>
          <p:nvPr>
            <p:ph idx="12" hasCustomPrompt="1"/>
          </p:nvPr>
        </p:nvSpPr>
        <p:spPr>
          <a:xfrm>
            <a:off x="6159587" y="1200151"/>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9" name="Caption"/>
          <p:cNvSpPr>
            <a:spLocks noGrp="1"/>
          </p:cNvSpPr>
          <p:nvPr>
            <p:ph type="body" sz="quarter" idx="20" hasCustomPrompt="1"/>
          </p:nvPr>
        </p:nvSpPr>
        <p:spPr>
          <a:xfrm>
            <a:off x="6149428" y="4140200"/>
            <a:ext cx="283201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4" name="Source">
            <a:extLst>
              <a:ext uri="{FF2B5EF4-FFF2-40B4-BE49-F238E27FC236}">
                <a16:creationId xmlns:a16="http://schemas.microsoft.com/office/drawing/2014/main" id="{7DED2B87-6241-2942-B898-13C525101BE7}"/>
              </a:ext>
            </a:extLst>
          </p:cNvPr>
          <p:cNvSpPr>
            <a:spLocks noGrp="1"/>
          </p:cNvSpPr>
          <p:nvPr>
            <p:ph idx="2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FA219B8C-1C75-2743-BE01-F5A178A5CDBE}"/>
              </a:ext>
            </a:extLst>
          </p:cNvPr>
          <p:cNvSpPr>
            <a:spLocks noGrp="1"/>
          </p:cNvSpPr>
          <p:nvPr>
            <p:ph type="sldNum" sz="quarter" idx="2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42255327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9" name="Box">
            <a:extLst>
              <a:ext uri="{FF2B5EF4-FFF2-40B4-BE49-F238E27FC236}">
                <a16:creationId xmlns:a16="http://schemas.microsoft.com/office/drawing/2014/main" id="{320901F1-5615-9445-8877-7C38D152ACB3}"/>
              </a:ext>
            </a:extLst>
          </p:cNvPr>
          <p:cNvSpPr>
            <a:spLocks noGrp="1"/>
          </p:cNvSpPr>
          <p:nvPr>
            <p:ph idx="23" hasCustomPrompt="1"/>
          </p:nvPr>
        </p:nvSpPr>
        <p:spPr>
          <a:xfrm>
            <a:off x="149817" y="1200151"/>
            <a:ext cx="2136686" cy="3401479"/>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2" name="Box">
            <a:extLst>
              <a:ext uri="{FF2B5EF4-FFF2-40B4-BE49-F238E27FC236}">
                <a16:creationId xmlns:a16="http://schemas.microsoft.com/office/drawing/2014/main" id="{D6209DD7-63FB-524C-82F9-D954FCA32434}"/>
              </a:ext>
            </a:extLst>
          </p:cNvPr>
          <p:cNvSpPr>
            <a:spLocks noGrp="1"/>
          </p:cNvSpPr>
          <p:nvPr>
            <p:ph idx="20" hasCustomPrompt="1"/>
          </p:nvPr>
        </p:nvSpPr>
        <p:spPr>
          <a:xfrm>
            <a:off x="2377513" y="1198879"/>
            <a:ext cx="2138732" cy="340147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4" name="Box">
            <a:extLst>
              <a:ext uri="{FF2B5EF4-FFF2-40B4-BE49-F238E27FC236}">
                <a16:creationId xmlns:a16="http://schemas.microsoft.com/office/drawing/2014/main" id="{EA390478-31CD-D446-9187-12E5BF0AC69C}"/>
              </a:ext>
            </a:extLst>
          </p:cNvPr>
          <p:cNvSpPr>
            <a:spLocks noGrp="1"/>
          </p:cNvSpPr>
          <p:nvPr>
            <p:ph idx="22" hasCustomPrompt="1"/>
          </p:nvPr>
        </p:nvSpPr>
        <p:spPr>
          <a:xfrm>
            <a:off x="4623127" y="1198879"/>
            <a:ext cx="2138732" cy="340147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6852869" y="1198879"/>
            <a:ext cx="2138732" cy="340147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2BBB55E-7AC7-D64C-B251-6D158172D5BD}"/>
              </a:ext>
            </a:extLst>
          </p:cNvPr>
          <p:cNvSpPr>
            <a:spLocks noGrp="1"/>
          </p:cNvSpPr>
          <p:nvPr>
            <p:ph type="sldNum" sz="quarter" idx="24"/>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375209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 and 4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5" name="Caption">
            <a:extLst>
              <a:ext uri="{FF2B5EF4-FFF2-40B4-BE49-F238E27FC236}">
                <a16:creationId xmlns:a16="http://schemas.microsoft.com/office/drawing/2014/main" id="{6493E223-62E1-5543-8067-3FFB76481E55}"/>
              </a:ext>
            </a:extLst>
          </p:cNvPr>
          <p:cNvSpPr>
            <a:spLocks noGrp="1"/>
          </p:cNvSpPr>
          <p:nvPr>
            <p:ph type="body" sz="quarter" idx="15" hasCustomPrompt="1"/>
          </p:nvPr>
        </p:nvSpPr>
        <p:spPr>
          <a:xfrm>
            <a:off x="141692" y="1201421"/>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9" name="Box">
            <a:extLst>
              <a:ext uri="{FF2B5EF4-FFF2-40B4-BE49-F238E27FC236}">
                <a16:creationId xmlns:a16="http://schemas.microsoft.com/office/drawing/2014/main" id="{320901F1-5615-9445-8877-7C38D152ACB3}"/>
              </a:ext>
            </a:extLst>
          </p:cNvPr>
          <p:cNvSpPr>
            <a:spLocks noGrp="1"/>
          </p:cNvSpPr>
          <p:nvPr>
            <p:ph idx="23" hasCustomPrompt="1"/>
          </p:nvPr>
        </p:nvSpPr>
        <p:spPr>
          <a:xfrm>
            <a:off x="149817" y="1734822"/>
            <a:ext cx="2136686" cy="2866808"/>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CC34C4B7-5BEB-4543-84E4-5640460752CF}"/>
              </a:ext>
            </a:extLst>
          </p:cNvPr>
          <p:cNvSpPr>
            <a:spLocks noGrp="1"/>
          </p:cNvSpPr>
          <p:nvPr>
            <p:ph type="body" sz="quarter" idx="21" hasCustomPrompt="1"/>
          </p:nvPr>
        </p:nvSpPr>
        <p:spPr>
          <a:xfrm>
            <a:off x="2377512" y="1201421"/>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Box">
            <a:extLst>
              <a:ext uri="{FF2B5EF4-FFF2-40B4-BE49-F238E27FC236}">
                <a16:creationId xmlns:a16="http://schemas.microsoft.com/office/drawing/2014/main" id="{D6209DD7-63FB-524C-82F9-D954FCA32434}"/>
              </a:ext>
            </a:extLst>
          </p:cNvPr>
          <p:cNvSpPr>
            <a:spLocks noGrp="1"/>
          </p:cNvSpPr>
          <p:nvPr>
            <p:ph idx="20" hasCustomPrompt="1"/>
          </p:nvPr>
        </p:nvSpPr>
        <p:spPr>
          <a:xfrm>
            <a:off x="2377513" y="1733550"/>
            <a:ext cx="2138732" cy="2866808"/>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3" name="Caption">
            <a:extLst>
              <a:ext uri="{FF2B5EF4-FFF2-40B4-BE49-F238E27FC236}">
                <a16:creationId xmlns:a16="http://schemas.microsoft.com/office/drawing/2014/main" id="{5DA989E4-90E9-574F-80F4-FC480B877201}"/>
              </a:ext>
            </a:extLst>
          </p:cNvPr>
          <p:cNvSpPr>
            <a:spLocks noGrp="1"/>
          </p:cNvSpPr>
          <p:nvPr>
            <p:ph type="body" sz="quarter" idx="25" hasCustomPrompt="1"/>
          </p:nvPr>
        </p:nvSpPr>
        <p:spPr>
          <a:xfrm>
            <a:off x="4623126" y="120015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4" name="Box">
            <a:extLst>
              <a:ext uri="{FF2B5EF4-FFF2-40B4-BE49-F238E27FC236}">
                <a16:creationId xmlns:a16="http://schemas.microsoft.com/office/drawing/2014/main" id="{EA390478-31CD-D446-9187-12E5BF0AC69C}"/>
              </a:ext>
            </a:extLst>
          </p:cNvPr>
          <p:cNvSpPr>
            <a:spLocks noGrp="1"/>
          </p:cNvSpPr>
          <p:nvPr>
            <p:ph idx="22" hasCustomPrompt="1"/>
          </p:nvPr>
        </p:nvSpPr>
        <p:spPr>
          <a:xfrm>
            <a:off x="4623127" y="1733550"/>
            <a:ext cx="2138732" cy="2866808"/>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9" name="Caption">
            <a:extLst>
              <a:ext uri="{FF2B5EF4-FFF2-40B4-BE49-F238E27FC236}">
                <a16:creationId xmlns:a16="http://schemas.microsoft.com/office/drawing/2014/main" id="{C1C122F1-C751-7344-9C5D-C7B96C7DD50E}"/>
              </a:ext>
            </a:extLst>
          </p:cNvPr>
          <p:cNvSpPr>
            <a:spLocks noGrp="1"/>
          </p:cNvSpPr>
          <p:nvPr>
            <p:ph type="body" sz="quarter" idx="19" hasCustomPrompt="1"/>
          </p:nvPr>
        </p:nvSpPr>
        <p:spPr>
          <a:xfrm>
            <a:off x="6852868" y="120015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6852869" y="1733550"/>
            <a:ext cx="2138732" cy="2866808"/>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FF0DDDC4-A9A2-F24C-8E5C-5E86ECC70CD8}"/>
              </a:ext>
            </a:extLst>
          </p:cNvPr>
          <p:cNvSpPr>
            <a:spLocks noGrp="1"/>
          </p:cNvSpPr>
          <p:nvPr>
            <p:ph type="sldNum" sz="quarter" idx="2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990007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 and 4 bottom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4" y="1198879"/>
            <a:ext cx="2138732" cy="2852928"/>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aption"/>
          <p:cNvSpPr>
            <a:spLocks noGrp="1"/>
          </p:cNvSpPr>
          <p:nvPr>
            <p:ph type="body" sz="quarter" idx="15" hasCustomPrompt="1"/>
          </p:nvPr>
        </p:nvSpPr>
        <p:spPr>
          <a:xfrm>
            <a:off x="141692" y="414020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Box">
            <a:extLst>
              <a:ext uri="{FF2B5EF4-FFF2-40B4-BE49-F238E27FC236}">
                <a16:creationId xmlns:a16="http://schemas.microsoft.com/office/drawing/2014/main" id="{D6209DD7-63FB-524C-82F9-D954FCA32434}"/>
              </a:ext>
            </a:extLst>
          </p:cNvPr>
          <p:cNvSpPr>
            <a:spLocks noGrp="1"/>
          </p:cNvSpPr>
          <p:nvPr>
            <p:ph idx="20" hasCustomPrompt="1"/>
          </p:nvPr>
        </p:nvSpPr>
        <p:spPr>
          <a:xfrm>
            <a:off x="2377512" y="1198879"/>
            <a:ext cx="2131111" cy="285292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3" name="Caption">
            <a:extLst>
              <a:ext uri="{FF2B5EF4-FFF2-40B4-BE49-F238E27FC236}">
                <a16:creationId xmlns:a16="http://schemas.microsoft.com/office/drawing/2014/main" id="{EDD1DE12-0BA4-B145-9486-015B603AE781}"/>
              </a:ext>
            </a:extLst>
          </p:cNvPr>
          <p:cNvSpPr>
            <a:spLocks noGrp="1"/>
          </p:cNvSpPr>
          <p:nvPr>
            <p:ph type="body" sz="quarter" idx="21" hasCustomPrompt="1"/>
          </p:nvPr>
        </p:nvSpPr>
        <p:spPr>
          <a:xfrm>
            <a:off x="2377512" y="414020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4" name="Box">
            <a:extLst>
              <a:ext uri="{FF2B5EF4-FFF2-40B4-BE49-F238E27FC236}">
                <a16:creationId xmlns:a16="http://schemas.microsoft.com/office/drawing/2014/main" id="{EA390478-31CD-D446-9187-12E5BF0AC69C}"/>
              </a:ext>
            </a:extLst>
          </p:cNvPr>
          <p:cNvSpPr>
            <a:spLocks noGrp="1"/>
          </p:cNvSpPr>
          <p:nvPr>
            <p:ph idx="22" hasCustomPrompt="1"/>
          </p:nvPr>
        </p:nvSpPr>
        <p:spPr>
          <a:xfrm>
            <a:off x="4623127" y="1198879"/>
            <a:ext cx="2138732" cy="285292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5" name="Caption">
            <a:extLst>
              <a:ext uri="{FF2B5EF4-FFF2-40B4-BE49-F238E27FC236}">
                <a16:creationId xmlns:a16="http://schemas.microsoft.com/office/drawing/2014/main" id="{319416A7-ED6C-B24A-AFAF-A5B75A980488}"/>
              </a:ext>
            </a:extLst>
          </p:cNvPr>
          <p:cNvSpPr>
            <a:spLocks noGrp="1"/>
          </p:cNvSpPr>
          <p:nvPr>
            <p:ph type="body" sz="quarter" idx="23" hasCustomPrompt="1"/>
          </p:nvPr>
        </p:nvSpPr>
        <p:spPr>
          <a:xfrm>
            <a:off x="4623126" y="414020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6852869" y="1198879"/>
            <a:ext cx="2138732" cy="285292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D0FFB876-B606-7D40-AAF7-965A40885FB9}"/>
              </a:ext>
            </a:extLst>
          </p:cNvPr>
          <p:cNvSpPr>
            <a:spLocks noGrp="1"/>
          </p:cNvSpPr>
          <p:nvPr>
            <p:ph type="body" sz="quarter" idx="19" hasCustomPrompt="1"/>
          </p:nvPr>
        </p:nvSpPr>
        <p:spPr>
          <a:xfrm>
            <a:off x="6852868" y="414020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35468B1C-F8D9-EF42-BC01-36CBB39F389B}"/>
              </a:ext>
            </a:extLst>
          </p:cNvPr>
          <p:cNvSpPr>
            <a:spLocks noGrp="1"/>
          </p:cNvSpPr>
          <p:nvPr>
            <p:ph type="sldNum" sz="quarter" idx="24"/>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104055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col">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3" y="1198878"/>
            <a:ext cx="1646887" cy="3396023"/>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7" name="Box">
            <a:extLst>
              <a:ext uri="{FF2B5EF4-FFF2-40B4-BE49-F238E27FC236}">
                <a16:creationId xmlns:a16="http://schemas.microsoft.com/office/drawing/2014/main" id="{A514C5D4-6321-9940-AA7B-6DD9C2896472}"/>
              </a:ext>
            </a:extLst>
          </p:cNvPr>
          <p:cNvSpPr>
            <a:spLocks noGrp="1"/>
          </p:cNvSpPr>
          <p:nvPr>
            <p:ph idx="27" hasCustomPrompt="1"/>
          </p:nvPr>
        </p:nvSpPr>
        <p:spPr>
          <a:xfrm>
            <a:off x="1948163" y="1193423"/>
            <a:ext cx="1646887" cy="3396024"/>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6" name="Box">
            <a:extLst>
              <a:ext uri="{FF2B5EF4-FFF2-40B4-BE49-F238E27FC236}">
                <a16:creationId xmlns:a16="http://schemas.microsoft.com/office/drawing/2014/main" id="{7BAF17F4-7FA8-2B40-BF9E-55A8E4E91B05}"/>
              </a:ext>
            </a:extLst>
          </p:cNvPr>
          <p:cNvSpPr>
            <a:spLocks noGrp="1"/>
          </p:cNvSpPr>
          <p:nvPr>
            <p:ph idx="26" hasCustomPrompt="1"/>
          </p:nvPr>
        </p:nvSpPr>
        <p:spPr>
          <a:xfrm>
            <a:off x="3747013" y="1193422"/>
            <a:ext cx="1646887" cy="3396023"/>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5" name="Box">
            <a:extLst>
              <a:ext uri="{FF2B5EF4-FFF2-40B4-BE49-F238E27FC236}">
                <a16:creationId xmlns:a16="http://schemas.microsoft.com/office/drawing/2014/main" id="{18A288B6-F1B3-BD44-ADC4-D449FA33766B}"/>
              </a:ext>
            </a:extLst>
          </p:cNvPr>
          <p:cNvSpPr>
            <a:spLocks noGrp="1"/>
          </p:cNvSpPr>
          <p:nvPr>
            <p:ph idx="25" hasCustomPrompt="1"/>
          </p:nvPr>
        </p:nvSpPr>
        <p:spPr>
          <a:xfrm>
            <a:off x="5545863" y="1193422"/>
            <a:ext cx="1646887" cy="3396023"/>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4" name="Box">
            <a:extLst>
              <a:ext uri="{FF2B5EF4-FFF2-40B4-BE49-F238E27FC236}">
                <a16:creationId xmlns:a16="http://schemas.microsoft.com/office/drawing/2014/main" id="{9D2AB08B-3B1E-854B-864B-C1FD8C306D83}"/>
              </a:ext>
            </a:extLst>
          </p:cNvPr>
          <p:cNvSpPr>
            <a:spLocks noGrp="1"/>
          </p:cNvSpPr>
          <p:nvPr>
            <p:ph idx="24" hasCustomPrompt="1"/>
          </p:nvPr>
        </p:nvSpPr>
        <p:spPr>
          <a:xfrm>
            <a:off x="7344713" y="1193422"/>
            <a:ext cx="1646887" cy="3396023"/>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C746464B-6D50-0444-88FB-F2C6D2DA4234}"/>
              </a:ext>
            </a:extLst>
          </p:cNvPr>
          <p:cNvSpPr>
            <a:spLocks noGrp="1"/>
          </p:cNvSpPr>
          <p:nvPr>
            <p:ph type="sldNum" sz="quarter" idx="2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4238874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col and 5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1" name="Caption">
            <a:extLst>
              <a:ext uri="{FF2B5EF4-FFF2-40B4-BE49-F238E27FC236}">
                <a16:creationId xmlns:a16="http://schemas.microsoft.com/office/drawing/2014/main" id="{BB745127-661B-9745-8FCF-E340BA695B9D}"/>
              </a:ext>
            </a:extLst>
          </p:cNvPr>
          <p:cNvSpPr>
            <a:spLocks noGrp="1"/>
          </p:cNvSpPr>
          <p:nvPr>
            <p:ph type="body" sz="quarter" idx="15" hasCustomPrompt="1"/>
          </p:nvPr>
        </p:nvSpPr>
        <p:spPr>
          <a:xfrm>
            <a:off x="14931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3" y="1739006"/>
            <a:ext cx="1646887" cy="2855895"/>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7" name="Caption">
            <a:extLst>
              <a:ext uri="{FF2B5EF4-FFF2-40B4-BE49-F238E27FC236}">
                <a16:creationId xmlns:a16="http://schemas.microsoft.com/office/drawing/2014/main" id="{1A66F37F-CE60-7A4C-AE09-7B3BAA75FFFA}"/>
              </a:ext>
            </a:extLst>
          </p:cNvPr>
          <p:cNvSpPr>
            <a:spLocks noGrp="1"/>
          </p:cNvSpPr>
          <p:nvPr>
            <p:ph type="body" sz="quarter" idx="29" hasCustomPrompt="1"/>
          </p:nvPr>
        </p:nvSpPr>
        <p:spPr>
          <a:xfrm>
            <a:off x="194816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7" name="Box">
            <a:extLst>
              <a:ext uri="{FF2B5EF4-FFF2-40B4-BE49-F238E27FC236}">
                <a16:creationId xmlns:a16="http://schemas.microsoft.com/office/drawing/2014/main" id="{A514C5D4-6321-9940-AA7B-6DD9C2896472}"/>
              </a:ext>
            </a:extLst>
          </p:cNvPr>
          <p:cNvSpPr>
            <a:spLocks noGrp="1"/>
          </p:cNvSpPr>
          <p:nvPr>
            <p:ph idx="27" hasCustomPrompt="1"/>
          </p:nvPr>
        </p:nvSpPr>
        <p:spPr>
          <a:xfrm>
            <a:off x="1948163" y="1733551"/>
            <a:ext cx="1646887" cy="2855896"/>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8" name="Caption">
            <a:extLst>
              <a:ext uri="{FF2B5EF4-FFF2-40B4-BE49-F238E27FC236}">
                <a16:creationId xmlns:a16="http://schemas.microsoft.com/office/drawing/2014/main" id="{6BCAA78E-33F4-9B41-A03A-FD2F0EFDD7C6}"/>
              </a:ext>
            </a:extLst>
          </p:cNvPr>
          <p:cNvSpPr>
            <a:spLocks noGrp="1"/>
          </p:cNvSpPr>
          <p:nvPr>
            <p:ph type="body" sz="quarter" idx="30" hasCustomPrompt="1"/>
          </p:nvPr>
        </p:nvSpPr>
        <p:spPr>
          <a:xfrm>
            <a:off x="374701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6" name="Box">
            <a:extLst>
              <a:ext uri="{FF2B5EF4-FFF2-40B4-BE49-F238E27FC236}">
                <a16:creationId xmlns:a16="http://schemas.microsoft.com/office/drawing/2014/main" id="{7BAF17F4-7FA8-2B40-BF9E-55A8E4E91B05}"/>
              </a:ext>
            </a:extLst>
          </p:cNvPr>
          <p:cNvSpPr>
            <a:spLocks noGrp="1"/>
          </p:cNvSpPr>
          <p:nvPr>
            <p:ph idx="26" hasCustomPrompt="1"/>
          </p:nvPr>
        </p:nvSpPr>
        <p:spPr>
          <a:xfrm>
            <a:off x="3747013" y="1733550"/>
            <a:ext cx="1646887" cy="2855895"/>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0" name="Caption">
            <a:extLst>
              <a:ext uri="{FF2B5EF4-FFF2-40B4-BE49-F238E27FC236}">
                <a16:creationId xmlns:a16="http://schemas.microsoft.com/office/drawing/2014/main" id="{E9C0D689-A19A-624C-B850-755B195EA6B4}"/>
              </a:ext>
            </a:extLst>
          </p:cNvPr>
          <p:cNvSpPr>
            <a:spLocks noGrp="1"/>
          </p:cNvSpPr>
          <p:nvPr>
            <p:ph type="body" sz="quarter" idx="31" hasCustomPrompt="1"/>
          </p:nvPr>
        </p:nvSpPr>
        <p:spPr>
          <a:xfrm>
            <a:off x="554586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5" name="Box">
            <a:extLst>
              <a:ext uri="{FF2B5EF4-FFF2-40B4-BE49-F238E27FC236}">
                <a16:creationId xmlns:a16="http://schemas.microsoft.com/office/drawing/2014/main" id="{18A288B6-F1B3-BD44-ADC4-D449FA33766B}"/>
              </a:ext>
            </a:extLst>
          </p:cNvPr>
          <p:cNvSpPr>
            <a:spLocks noGrp="1"/>
          </p:cNvSpPr>
          <p:nvPr>
            <p:ph idx="25" hasCustomPrompt="1"/>
          </p:nvPr>
        </p:nvSpPr>
        <p:spPr>
          <a:xfrm>
            <a:off x="5545863" y="1733550"/>
            <a:ext cx="1646887" cy="2855895"/>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1" name="Caption">
            <a:extLst>
              <a:ext uri="{FF2B5EF4-FFF2-40B4-BE49-F238E27FC236}">
                <a16:creationId xmlns:a16="http://schemas.microsoft.com/office/drawing/2014/main" id="{4E426E23-1667-1B4E-AF61-2206D7F1AE56}"/>
              </a:ext>
            </a:extLst>
          </p:cNvPr>
          <p:cNvSpPr>
            <a:spLocks noGrp="1"/>
          </p:cNvSpPr>
          <p:nvPr>
            <p:ph type="body" sz="quarter" idx="32" hasCustomPrompt="1"/>
          </p:nvPr>
        </p:nvSpPr>
        <p:spPr>
          <a:xfrm>
            <a:off x="734471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4" name="Box">
            <a:extLst>
              <a:ext uri="{FF2B5EF4-FFF2-40B4-BE49-F238E27FC236}">
                <a16:creationId xmlns:a16="http://schemas.microsoft.com/office/drawing/2014/main" id="{9D2AB08B-3B1E-854B-864B-C1FD8C306D83}"/>
              </a:ext>
            </a:extLst>
          </p:cNvPr>
          <p:cNvSpPr>
            <a:spLocks noGrp="1"/>
          </p:cNvSpPr>
          <p:nvPr>
            <p:ph idx="24" hasCustomPrompt="1"/>
          </p:nvPr>
        </p:nvSpPr>
        <p:spPr>
          <a:xfrm>
            <a:off x="7344713" y="1733550"/>
            <a:ext cx="1646887" cy="2855895"/>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D3B8EB7D-BD26-C942-9526-4280491D4C0A}"/>
              </a:ext>
            </a:extLst>
          </p:cNvPr>
          <p:cNvSpPr>
            <a:spLocks noGrp="1"/>
          </p:cNvSpPr>
          <p:nvPr>
            <p:ph type="sldNum" sz="quarter" idx="3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537687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col and 5 bottom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3" y="1193316"/>
            <a:ext cx="1646887" cy="286979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5" name="Caption">
            <a:extLst>
              <a:ext uri="{FF2B5EF4-FFF2-40B4-BE49-F238E27FC236}">
                <a16:creationId xmlns:a16="http://schemas.microsoft.com/office/drawing/2014/main" id="{B40349D6-932C-9040-BBA4-56765862890B}"/>
              </a:ext>
            </a:extLst>
          </p:cNvPr>
          <p:cNvSpPr>
            <a:spLocks noGrp="1"/>
          </p:cNvSpPr>
          <p:nvPr>
            <p:ph type="body" sz="quarter" idx="33" hasCustomPrompt="1"/>
          </p:nvPr>
        </p:nvSpPr>
        <p:spPr>
          <a:xfrm>
            <a:off x="153620"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7" name="Box">
            <a:extLst>
              <a:ext uri="{FF2B5EF4-FFF2-40B4-BE49-F238E27FC236}">
                <a16:creationId xmlns:a16="http://schemas.microsoft.com/office/drawing/2014/main" id="{A514C5D4-6321-9940-AA7B-6DD9C2896472}"/>
              </a:ext>
            </a:extLst>
          </p:cNvPr>
          <p:cNvSpPr>
            <a:spLocks noGrp="1"/>
          </p:cNvSpPr>
          <p:nvPr>
            <p:ph idx="27" hasCustomPrompt="1"/>
          </p:nvPr>
        </p:nvSpPr>
        <p:spPr>
          <a:xfrm>
            <a:off x="1948163" y="1187860"/>
            <a:ext cx="1646887" cy="2869791"/>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2" name="Caption">
            <a:extLst>
              <a:ext uri="{FF2B5EF4-FFF2-40B4-BE49-F238E27FC236}">
                <a16:creationId xmlns:a16="http://schemas.microsoft.com/office/drawing/2014/main" id="{F14D6E3B-AF9B-BE47-AF94-6625E87FFCB0}"/>
              </a:ext>
            </a:extLst>
          </p:cNvPr>
          <p:cNvSpPr>
            <a:spLocks noGrp="1"/>
          </p:cNvSpPr>
          <p:nvPr>
            <p:ph type="body" sz="quarter" idx="34" hasCustomPrompt="1"/>
          </p:nvPr>
        </p:nvSpPr>
        <p:spPr>
          <a:xfrm>
            <a:off x="1944286"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6" name="Box">
            <a:extLst>
              <a:ext uri="{FF2B5EF4-FFF2-40B4-BE49-F238E27FC236}">
                <a16:creationId xmlns:a16="http://schemas.microsoft.com/office/drawing/2014/main" id="{7BAF17F4-7FA8-2B40-BF9E-55A8E4E91B05}"/>
              </a:ext>
            </a:extLst>
          </p:cNvPr>
          <p:cNvSpPr>
            <a:spLocks noGrp="1"/>
          </p:cNvSpPr>
          <p:nvPr>
            <p:ph idx="26" hasCustomPrompt="1"/>
          </p:nvPr>
        </p:nvSpPr>
        <p:spPr>
          <a:xfrm>
            <a:off x="3747013" y="1187860"/>
            <a:ext cx="1646887" cy="286979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3" name="Caption">
            <a:extLst>
              <a:ext uri="{FF2B5EF4-FFF2-40B4-BE49-F238E27FC236}">
                <a16:creationId xmlns:a16="http://schemas.microsoft.com/office/drawing/2014/main" id="{6F360711-13BC-BE4F-9AF8-2EADB23241C9}"/>
              </a:ext>
            </a:extLst>
          </p:cNvPr>
          <p:cNvSpPr>
            <a:spLocks noGrp="1"/>
          </p:cNvSpPr>
          <p:nvPr>
            <p:ph type="body" sz="quarter" idx="35" hasCustomPrompt="1"/>
          </p:nvPr>
        </p:nvSpPr>
        <p:spPr>
          <a:xfrm>
            <a:off x="3734952"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5" name="Box">
            <a:extLst>
              <a:ext uri="{FF2B5EF4-FFF2-40B4-BE49-F238E27FC236}">
                <a16:creationId xmlns:a16="http://schemas.microsoft.com/office/drawing/2014/main" id="{18A288B6-F1B3-BD44-ADC4-D449FA33766B}"/>
              </a:ext>
            </a:extLst>
          </p:cNvPr>
          <p:cNvSpPr>
            <a:spLocks noGrp="1"/>
          </p:cNvSpPr>
          <p:nvPr>
            <p:ph idx="25" hasCustomPrompt="1"/>
          </p:nvPr>
        </p:nvSpPr>
        <p:spPr>
          <a:xfrm>
            <a:off x="5545863" y="1187860"/>
            <a:ext cx="1646887" cy="286979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8" name="Caption">
            <a:extLst>
              <a:ext uri="{FF2B5EF4-FFF2-40B4-BE49-F238E27FC236}">
                <a16:creationId xmlns:a16="http://schemas.microsoft.com/office/drawing/2014/main" id="{59E347D3-CDD7-8C4A-87D0-E5A9695AF2D9}"/>
              </a:ext>
            </a:extLst>
          </p:cNvPr>
          <p:cNvSpPr>
            <a:spLocks noGrp="1"/>
          </p:cNvSpPr>
          <p:nvPr>
            <p:ph type="body" sz="quarter" idx="36" hasCustomPrompt="1"/>
          </p:nvPr>
        </p:nvSpPr>
        <p:spPr>
          <a:xfrm>
            <a:off x="5545076"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4" name="Box">
            <a:extLst>
              <a:ext uri="{FF2B5EF4-FFF2-40B4-BE49-F238E27FC236}">
                <a16:creationId xmlns:a16="http://schemas.microsoft.com/office/drawing/2014/main" id="{9D2AB08B-3B1E-854B-864B-C1FD8C306D83}"/>
              </a:ext>
            </a:extLst>
          </p:cNvPr>
          <p:cNvSpPr>
            <a:spLocks noGrp="1"/>
          </p:cNvSpPr>
          <p:nvPr>
            <p:ph idx="24" hasCustomPrompt="1"/>
          </p:nvPr>
        </p:nvSpPr>
        <p:spPr>
          <a:xfrm>
            <a:off x="7344713" y="1187860"/>
            <a:ext cx="1646887" cy="286979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9" name="Caption">
            <a:extLst>
              <a:ext uri="{FF2B5EF4-FFF2-40B4-BE49-F238E27FC236}">
                <a16:creationId xmlns:a16="http://schemas.microsoft.com/office/drawing/2014/main" id="{2688850F-B675-3D49-A922-78AD18ECD4FB}"/>
              </a:ext>
            </a:extLst>
          </p:cNvPr>
          <p:cNvSpPr>
            <a:spLocks noGrp="1"/>
          </p:cNvSpPr>
          <p:nvPr>
            <p:ph type="body" sz="quarter" idx="37" hasCustomPrompt="1"/>
          </p:nvPr>
        </p:nvSpPr>
        <p:spPr>
          <a:xfrm>
            <a:off x="7347667"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4BC8A5FA-C424-BF4A-AF06-3E67A4481F3A}"/>
              </a:ext>
            </a:extLst>
          </p:cNvPr>
          <p:cNvSpPr>
            <a:spLocks noGrp="1"/>
          </p:cNvSpPr>
          <p:nvPr>
            <p:ph type="sldNum" sz="quarter" idx="3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561667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horiz-boxe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200151"/>
            <a:ext cx="4391514" cy="164102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Box"/>
          <p:cNvSpPr>
            <a:spLocks noGrp="1"/>
          </p:cNvSpPr>
          <p:nvPr>
            <p:ph idx="15" hasCustomPrompt="1"/>
          </p:nvPr>
        </p:nvSpPr>
        <p:spPr>
          <a:xfrm>
            <a:off x="149313" y="2954953"/>
            <a:ext cx="4391514" cy="164102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4615267" y="1201422"/>
            <a:ext cx="4376334" cy="163974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1" name="Box"/>
          <p:cNvSpPr>
            <a:spLocks noGrp="1"/>
          </p:cNvSpPr>
          <p:nvPr>
            <p:ph idx="14" hasCustomPrompt="1"/>
          </p:nvPr>
        </p:nvSpPr>
        <p:spPr>
          <a:xfrm>
            <a:off x="4615266" y="2956224"/>
            <a:ext cx="4392207" cy="163974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E8A549A6-7736-A545-9DCD-CB4DD032E598}"/>
              </a:ext>
            </a:extLst>
          </p:cNvPr>
          <p:cNvSpPr>
            <a:spLocks noGrp="1"/>
          </p:cNvSpPr>
          <p:nvPr>
            <p:ph idx="17"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49A5C684-826F-0442-8631-7E4E2B374D8D}"/>
              </a:ext>
            </a:extLst>
          </p:cNvPr>
          <p:cNvSpPr>
            <a:spLocks noGrp="1"/>
          </p:cNvSpPr>
          <p:nvPr>
            <p:ph type="sldNum" sz="quarter" idx="1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820074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photo or tabl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5" name="Photo">
            <a:extLst>
              <a:ext uri="{FF2B5EF4-FFF2-40B4-BE49-F238E27FC236}">
                <a16:creationId xmlns:a16="http://schemas.microsoft.com/office/drawing/2014/main" id="{02EA4496-355A-B54A-BBF9-F684A72148AE}"/>
              </a:ext>
            </a:extLst>
          </p:cNvPr>
          <p:cNvSpPr>
            <a:spLocks noGrp="1"/>
          </p:cNvSpPr>
          <p:nvPr>
            <p:ph sz="quarter" idx="15"/>
          </p:nvPr>
        </p:nvSpPr>
        <p:spPr>
          <a:xfrm>
            <a:off x="0" y="974725"/>
            <a:ext cx="9144000" cy="4168775"/>
          </a:xfrm>
          <a:ln>
            <a:noFill/>
          </a:ln>
        </p:spPr>
        <p:txBody>
          <a:bodyPr/>
          <a:lstStyle>
            <a:lvl1pPr marL="0" indent="0">
              <a:buFontTx/>
              <a:buNone/>
              <a:defRPr/>
            </a:lvl1pPr>
          </a:lstStyle>
          <a:p>
            <a:pPr lvl="0"/>
            <a:r>
              <a:rPr lang="en-US" dirty="0"/>
              <a:t>Click to edit Master text styles</a:t>
            </a:r>
          </a:p>
        </p:txBody>
      </p:sp>
      <p:sp>
        <p:nvSpPr>
          <p:cNvPr id="8" name="Source">
            <a:extLst>
              <a:ext uri="{FF2B5EF4-FFF2-40B4-BE49-F238E27FC236}">
                <a16:creationId xmlns:a16="http://schemas.microsoft.com/office/drawing/2014/main" id="{09009DDA-DCFC-F748-A811-BF00305DDAD9}"/>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F83A9E29-5FE0-3D4D-94E8-4C25C00D63D5}"/>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788132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large photo or tabl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0" name="Photo">
            <a:extLst>
              <a:ext uri="{FF2B5EF4-FFF2-40B4-BE49-F238E27FC236}">
                <a16:creationId xmlns:a16="http://schemas.microsoft.com/office/drawing/2014/main" id="{425F25A5-CCE4-394B-9E1E-17C6BF7265C4}"/>
              </a:ext>
            </a:extLst>
          </p:cNvPr>
          <p:cNvSpPr>
            <a:spLocks noGrp="1"/>
          </p:cNvSpPr>
          <p:nvPr>
            <p:ph sz="quarter" idx="15"/>
          </p:nvPr>
        </p:nvSpPr>
        <p:spPr>
          <a:xfrm>
            <a:off x="0" y="974725"/>
            <a:ext cx="4541958" cy="4168775"/>
          </a:xfrm>
          <a:ln>
            <a:noFill/>
          </a:ln>
        </p:spPr>
        <p:txBody>
          <a:bodyPr/>
          <a:lstStyle>
            <a:lvl1pPr marL="0" indent="0">
              <a:buFontTx/>
              <a:buNone/>
              <a:defRPr/>
            </a:lvl1pPr>
          </a:lstStyle>
          <a:p>
            <a:pPr lvl="0"/>
            <a:r>
              <a:rPr lang="en-US" dirty="0"/>
              <a:t>Click to edit Master text styles</a:t>
            </a:r>
          </a:p>
        </p:txBody>
      </p:sp>
      <p:sp>
        <p:nvSpPr>
          <p:cNvPr id="9" name="Photo">
            <a:extLst>
              <a:ext uri="{FF2B5EF4-FFF2-40B4-BE49-F238E27FC236}">
                <a16:creationId xmlns:a16="http://schemas.microsoft.com/office/drawing/2014/main" id="{6804ED59-039D-2442-97AD-5034913325E9}"/>
              </a:ext>
            </a:extLst>
          </p:cNvPr>
          <p:cNvSpPr>
            <a:spLocks noGrp="1"/>
          </p:cNvSpPr>
          <p:nvPr>
            <p:ph sz="quarter" idx="16"/>
          </p:nvPr>
        </p:nvSpPr>
        <p:spPr>
          <a:xfrm>
            <a:off x="4602043" y="974725"/>
            <a:ext cx="4544568" cy="4168775"/>
          </a:xfrm>
          <a:ln>
            <a:noFill/>
          </a:ln>
        </p:spPr>
        <p:txBody>
          <a:bodyPr/>
          <a:lstStyle>
            <a:lvl1pPr marL="0" indent="0">
              <a:buFontTx/>
              <a:buNone/>
              <a:defRPr/>
            </a:lvl1pPr>
          </a:lstStyle>
          <a:p>
            <a:pPr lvl="0"/>
            <a:r>
              <a:rPr lang="en-US" dirty="0"/>
              <a:t>Click to edit Master text styles</a:t>
            </a:r>
          </a:p>
        </p:txBody>
      </p:sp>
      <p:sp>
        <p:nvSpPr>
          <p:cNvPr id="8" name="Source">
            <a:extLst>
              <a:ext uri="{FF2B5EF4-FFF2-40B4-BE49-F238E27FC236}">
                <a16:creationId xmlns:a16="http://schemas.microsoft.com/office/drawing/2014/main" id="{09009DDA-DCFC-F748-A811-BF00305DDAD9}"/>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9BA57E4-A61E-0F43-96A7-D6F928E8868B}"/>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5199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for 2-3-4 speakers with logos">
    <p:bg>
      <p:bgPr>
        <a:solidFill>
          <a:srgbClr val="062D72"/>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3561347" y="1593000"/>
            <a:ext cx="5303541" cy="1101329"/>
          </a:xfrm>
          <a:prstGeom prst="rect">
            <a:avLst/>
          </a:prstGeom>
          <a:noFill/>
          <a:ln>
            <a:miter lim="800000"/>
            <a:headEnd/>
            <a:tailEnd/>
          </a:ln>
        </p:spPr>
        <p:txBody>
          <a:bodyPr lIns="91418" tIns="45710" rIns="91418" bIns="45710" anchor="b">
            <a:noAutofit/>
          </a:bodyPr>
          <a:lstStyle>
            <a:lvl1pPr>
              <a:defRPr sz="2400">
                <a:latin typeface="Georgia" panose="02040502050405020303" pitchFamily="18" charset="0"/>
                <a:cs typeface="Calibri"/>
              </a:defRPr>
            </a:lvl1pPr>
          </a:lstStyle>
          <a:p>
            <a:r>
              <a:rPr lang="en-US" dirty="0"/>
              <a:t>Click to add presentation title</a:t>
            </a:r>
          </a:p>
        </p:txBody>
      </p:sp>
      <p:sp>
        <p:nvSpPr>
          <p:cNvPr id="23" name="Faculty Photo">
            <a:extLst>
              <a:ext uri="{FF2B5EF4-FFF2-40B4-BE49-F238E27FC236}">
                <a16:creationId xmlns:a16="http://schemas.microsoft.com/office/drawing/2014/main" id="{6F1E17FC-A7D8-3A41-B489-2C0ED504C3E1}"/>
              </a:ext>
            </a:extLst>
          </p:cNvPr>
          <p:cNvSpPr>
            <a:spLocks noGrp="1"/>
          </p:cNvSpPr>
          <p:nvPr>
            <p:ph type="pic" sz="quarter" idx="23"/>
          </p:nvPr>
        </p:nvSpPr>
        <p:spPr>
          <a:xfrm>
            <a:off x="3643141" y="2889622"/>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a:t>Click icon to add picture</a:t>
            </a:r>
            <a:endParaRPr lang="en-US" dirty="0"/>
          </a:p>
        </p:txBody>
      </p:sp>
      <p:sp>
        <p:nvSpPr>
          <p:cNvPr id="26" name="Text Placeholder 2">
            <a:extLst>
              <a:ext uri="{FF2B5EF4-FFF2-40B4-BE49-F238E27FC236}">
                <a16:creationId xmlns:a16="http://schemas.microsoft.com/office/drawing/2014/main" id="{E56E9B7C-3A86-8741-B0BB-C778988173FE}"/>
              </a:ext>
            </a:extLst>
          </p:cNvPr>
          <p:cNvSpPr>
            <a:spLocks noGrp="1"/>
          </p:cNvSpPr>
          <p:nvPr>
            <p:ph type="body" sz="quarter" idx="26" hasCustomPrompt="1"/>
          </p:nvPr>
        </p:nvSpPr>
        <p:spPr>
          <a:xfrm>
            <a:off x="3650622" y="4212868"/>
            <a:ext cx="1238480" cy="430615"/>
          </a:xfrm>
          <a:prstGeom prst="rect">
            <a:avLst/>
          </a:prstGeom>
          <a:ln>
            <a:noFill/>
          </a:ln>
        </p:spPr>
        <p:txBody>
          <a:bodyPr lIns="0" tIns="0" rIns="0" bIns="0">
            <a:noAutofit/>
          </a:bodyPr>
          <a:lstStyle>
            <a:lvl1pPr marL="0" indent="0" algn="ctr">
              <a:spcBef>
                <a:spcPts val="0"/>
              </a:spcBef>
              <a:buFontTx/>
              <a:buNone/>
              <a:defRPr sz="800">
                <a:solidFill>
                  <a:srgbClr val="FFE0B4"/>
                </a:solidFill>
                <a:latin typeface="Georgia" panose="02040502050405020303" pitchFamily="18" charset="0"/>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dirty="0"/>
              <a:t>Click to add faculty name</a:t>
            </a:r>
          </a:p>
        </p:txBody>
      </p:sp>
      <p:sp>
        <p:nvSpPr>
          <p:cNvPr id="22" name="Faculty Photo">
            <a:extLst>
              <a:ext uri="{FF2B5EF4-FFF2-40B4-BE49-F238E27FC236}">
                <a16:creationId xmlns:a16="http://schemas.microsoft.com/office/drawing/2014/main" id="{AA74C99B-AD3C-AB4D-BC90-95DC437A578A}"/>
              </a:ext>
            </a:extLst>
          </p:cNvPr>
          <p:cNvSpPr>
            <a:spLocks noGrp="1"/>
          </p:cNvSpPr>
          <p:nvPr>
            <p:ph type="pic" sz="quarter" idx="22"/>
          </p:nvPr>
        </p:nvSpPr>
        <p:spPr>
          <a:xfrm>
            <a:off x="4970897" y="2887421"/>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0BEC50DC-A764-B545-B204-57089E34AF57}"/>
              </a:ext>
            </a:extLst>
          </p:cNvPr>
          <p:cNvSpPr>
            <a:spLocks noGrp="1"/>
          </p:cNvSpPr>
          <p:nvPr>
            <p:ph type="body" sz="quarter" idx="25" hasCustomPrompt="1"/>
          </p:nvPr>
        </p:nvSpPr>
        <p:spPr>
          <a:xfrm>
            <a:off x="4975884" y="4212868"/>
            <a:ext cx="1238480" cy="430615"/>
          </a:xfrm>
          <a:prstGeom prst="rect">
            <a:avLst/>
          </a:prstGeom>
          <a:ln>
            <a:noFill/>
          </a:ln>
        </p:spPr>
        <p:txBody>
          <a:bodyPr lIns="0" tIns="0" rIns="0" bIns="0">
            <a:noAutofit/>
          </a:bodyPr>
          <a:lstStyle>
            <a:lvl1pPr marL="0" indent="0" algn="ctr">
              <a:spcBef>
                <a:spcPts val="0"/>
              </a:spcBef>
              <a:buFontTx/>
              <a:buNone/>
              <a:defRPr sz="800">
                <a:solidFill>
                  <a:srgbClr val="FFE0B4"/>
                </a:solidFill>
                <a:latin typeface="Georgia" panose="02040502050405020303" pitchFamily="18" charset="0"/>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dirty="0"/>
              <a:t>Click to add faculty name</a:t>
            </a:r>
          </a:p>
        </p:txBody>
      </p:sp>
      <p:sp>
        <p:nvSpPr>
          <p:cNvPr id="20" name="Faculty Photo">
            <a:extLst>
              <a:ext uri="{FF2B5EF4-FFF2-40B4-BE49-F238E27FC236}">
                <a16:creationId xmlns:a16="http://schemas.microsoft.com/office/drawing/2014/main" id="{C5392346-4926-2641-8ACC-E009E70D1CBE}"/>
              </a:ext>
            </a:extLst>
          </p:cNvPr>
          <p:cNvSpPr>
            <a:spLocks noGrp="1"/>
          </p:cNvSpPr>
          <p:nvPr>
            <p:ph type="pic" sz="quarter" idx="21"/>
          </p:nvPr>
        </p:nvSpPr>
        <p:spPr>
          <a:xfrm>
            <a:off x="6298653" y="2887449"/>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8254A18E-7A4F-C843-B179-9EAC5F844C79}"/>
              </a:ext>
            </a:extLst>
          </p:cNvPr>
          <p:cNvSpPr>
            <a:spLocks noGrp="1"/>
          </p:cNvSpPr>
          <p:nvPr>
            <p:ph type="body" sz="quarter" idx="24" hasCustomPrompt="1"/>
          </p:nvPr>
        </p:nvSpPr>
        <p:spPr>
          <a:xfrm>
            <a:off x="6301146" y="4212869"/>
            <a:ext cx="1238480" cy="430615"/>
          </a:xfrm>
          <a:prstGeom prst="rect">
            <a:avLst/>
          </a:prstGeom>
          <a:ln>
            <a:noFill/>
          </a:ln>
        </p:spPr>
        <p:txBody>
          <a:bodyPr lIns="0" tIns="0" rIns="0" bIns="0">
            <a:noAutofit/>
          </a:bodyPr>
          <a:lstStyle>
            <a:lvl1pPr marL="0" indent="0" algn="ctr">
              <a:spcBef>
                <a:spcPts val="0"/>
              </a:spcBef>
              <a:buFontTx/>
              <a:buNone/>
              <a:defRPr sz="800">
                <a:solidFill>
                  <a:srgbClr val="FFE0B4"/>
                </a:solidFill>
                <a:latin typeface="Georgia" panose="02040502050405020303" pitchFamily="18" charset="0"/>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dirty="0"/>
              <a:t>Click to add faculty name</a:t>
            </a:r>
          </a:p>
        </p:txBody>
      </p:sp>
      <p:sp>
        <p:nvSpPr>
          <p:cNvPr id="19" name="Faculty Photo">
            <a:extLst>
              <a:ext uri="{FF2B5EF4-FFF2-40B4-BE49-F238E27FC236}">
                <a16:creationId xmlns:a16="http://schemas.microsoft.com/office/drawing/2014/main" id="{C742C1C4-6EB2-8943-B2F4-F32B68587C22}"/>
              </a:ext>
            </a:extLst>
          </p:cNvPr>
          <p:cNvSpPr>
            <a:spLocks noGrp="1"/>
          </p:cNvSpPr>
          <p:nvPr>
            <p:ph type="pic" sz="quarter" idx="11"/>
          </p:nvPr>
        </p:nvSpPr>
        <p:spPr>
          <a:xfrm>
            <a:off x="7626408" y="2887421"/>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a:t>Click icon to add picture</a:t>
            </a:r>
            <a:endParaRPr lang="en-US" dirty="0"/>
          </a:p>
        </p:txBody>
      </p:sp>
      <p:sp>
        <p:nvSpPr>
          <p:cNvPr id="18" name="Text Placeholder 2">
            <a:extLst>
              <a:ext uri="{FF2B5EF4-FFF2-40B4-BE49-F238E27FC236}">
                <a16:creationId xmlns:a16="http://schemas.microsoft.com/office/drawing/2014/main" id="{18DF5D3B-D8C8-8B4C-8BA4-E0D848E0CF5F}"/>
              </a:ext>
            </a:extLst>
          </p:cNvPr>
          <p:cNvSpPr>
            <a:spLocks noGrp="1"/>
          </p:cNvSpPr>
          <p:nvPr>
            <p:ph type="body" sz="quarter" idx="20" hasCustomPrompt="1"/>
          </p:nvPr>
        </p:nvSpPr>
        <p:spPr>
          <a:xfrm>
            <a:off x="7626408" y="4212870"/>
            <a:ext cx="1238480" cy="430615"/>
          </a:xfrm>
          <a:prstGeom prst="rect">
            <a:avLst/>
          </a:prstGeom>
          <a:ln>
            <a:noFill/>
          </a:ln>
        </p:spPr>
        <p:txBody>
          <a:bodyPr lIns="0" tIns="0" rIns="0" bIns="0">
            <a:noAutofit/>
          </a:bodyPr>
          <a:lstStyle>
            <a:lvl1pPr marL="0" indent="0" algn="ctr">
              <a:spcBef>
                <a:spcPts val="0"/>
              </a:spcBef>
              <a:buFontTx/>
              <a:buNone/>
              <a:defRPr sz="800">
                <a:solidFill>
                  <a:srgbClr val="FFE0B4"/>
                </a:solidFill>
                <a:latin typeface="Georgia" panose="02040502050405020303" pitchFamily="18" charset="0"/>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dirty="0"/>
              <a:t>Click to add faculty name</a:t>
            </a:r>
          </a:p>
        </p:txBody>
      </p:sp>
      <p:sp>
        <p:nvSpPr>
          <p:cNvPr id="28" name="Additional Logo">
            <a:extLst>
              <a:ext uri="{FF2B5EF4-FFF2-40B4-BE49-F238E27FC236}">
                <a16:creationId xmlns:a16="http://schemas.microsoft.com/office/drawing/2014/main" id="{120CEE6F-B78B-BE40-BE0D-F85CD06B580B}"/>
              </a:ext>
            </a:extLst>
          </p:cNvPr>
          <p:cNvSpPr>
            <a:spLocks noGrp="1"/>
          </p:cNvSpPr>
          <p:nvPr>
            <p:ph type="pic" sz="quarter" idx="16"/>
          </p:nvPr>
        </p:nvSpPr>
        <p:spPr>
          <a:xfrm>
            <a:off x="3999945" y="169863"/>
            <a:ext cx="1371600" cy="1246187"/>
          </a:xfrm>
          <a:prstGeom prst="rect">
            <a:avLst/>
          </a:prstGeom>
        </p:spPr>
        <p:txBody>
          <a:bodyPr/>
          <a:lstStyle>
            <a:lvl1pPr marL="0" indent="0">
              <a:buFontTx/>
              <a:buNone/>
              <a:defRPr>
                <a:solidFill>
                  <a:schemeClr val="bg1"/>
                </a:solidFill>
              </a:defRPr>
            </a:lvl1pPr>
          </a:lstStyle>
          <a:p>
            <a:r>
              <a:rPr lang="en-US"/>
              <a:t>Click icon to add picture</a:t>
            </a:r>
            <a:endParaRPr lang="en-US" dirty="0"/>
          </a:p>
        </p:txBody>
      </p:sp>
      <p:sp>
        <p:nvSpPr>
          <p:cNvPr id="27" name="Additional Logo">
            <a:extLst>
              <a:ext uri="{FF2B5EF4-FFF2-40B4-BE49-F238E27FC236}">
                <a16:creationId xmlns:a16="http://schemas.microsoft.com/office/drawing/2014/main" id="{7D8962F0-B81A-D143-BF04-8054A2AABB98}"/>
              </a:ext>
            </a:extLst>
          </p:cNvPr>
          <p:cNvSpPr>
            <a:spLocks noGrp="1"/>
          </p:cNvSpPr>
          <p:nvPr>
            <p:ph type="pic" sz="quarter" idx="15"/>
          </p:nvPr>
        </p:nvSpPr>
        <p:spPr>
          <a:xfrm>
            <a:off x="5746616" y="169863"/>
            <a:ext cx="1371600" cy="1246187"/>
          </a:xfrm>
          <a:prstGeom prst="rect">
            <a:avLst/>
          </a:prstGeom>
        </p:spPr>
        <p:txBody>
          <a:bodyPr/>
          <a:lstStyle>
            <a:lvl1pPr marL="0" indent="0">
              <a:buFontTx/>
              <a:buNone/>
              <a:defRPr>
                <a:solidFill>
                  <a:schemeClr val="bg1"/>
                </a:solidFill>
              </a:defRPr>
            </a:lvl1pPr>
          </a:lstStyle>
          <a:p>
            <a:r>
              <a:rPr lang="en-US"/>
              <a:t>Click icon to add picture</a:t>
            </a:r>
            <a:endParaRPr lang="en-US" dirty="0"/>
          </a:p>
        </p:txBody>
      </p:sp>
      <p:sp>
        <p:nvSpPr>
          <p:cNvPr id="16" name="Additional Logo">
            <a:extLst>
              <a:ext uri="{FF2B5EF4-FFF2-40B4-BE49-F238E27FC236}">
                <a16:creationId xmlns:a16="http://schemas.microsoft.com/office/drawing/2014/main" id="{36B09C78-C18D-2142-9364-A32AD46D4205}"/>
              </a:ext>
            </a:extLst>
          </p:cNvPr>
          <p:cNvSpPr>
            <a:spLocks noGrp="1"/>
          </p:cNvSpPr>
          <p:nvPr>
            <p:ph type="pic" sz="quarter" idx="14"/>
          </p:nvPr>
        </p:nvSpPr>
        <p:spPr>
          <a:xfrm>
            <a:off x="7493288" y="169863"/>
            <a:ext cx="1371600" cy="1246187"/>
          </a:xfrm>
          <a:prstGeom prst="rect">
            <a:avLst/>
          </a:prstGeom>
        </p:spPr>
        <p:txBody>
          <a:bodyPr/>
          <a:lstStyle>
            <a:lvl1pPr marL="0" indent="0">
              <a:buFontTx/>
              <a:buNone/>
              <a:defRPr>
                <a:solidFill>
                  <a:schemeClr val="bg1"/>
                </a:solidFill>
              </a:defRPr>
            </a:lvl1pPr>
          </a:lstStyle>
          <a:p>
            <a:r>
              <a:rPr lang="en-US"/>
              <a:t>Click icon to add picture</a:t>
            </a:r>
            <a:endParaRPr lang="en-US" dirty="0"/>
          </a:p>
        </p:txBody>
      </p:sp>
      <p:sp>
        <p:nvSpPr>
          <p:cNvPr id="21" name="Copyright">
            <a:extLst>
              <a:ext uri="{FF2B5EF4-FFF2-40B4-BE49-F238E27FC236}">
                <a16:creationId xmlns:a16="http://schemas.microsoft.com/office/drawing/2014/main" id="{E0978AC2-BD22-0344-BDB7-A71381135A41}"/>
              </a:ext>
            </a:extLst>
          </p:cNvPr>
          <p:cNvSpPr/>
          <p:nvPr userDrawn="1"/>
        </p:nvSpPr>
        <p:spPr>
          <a:xfrm>
            <a:off x="1655239" y="4712813"/>
            <a:ext cx="583310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3" name="Slide Number">
            <a:extLst>
              <a:ext uri="{FF2B5EF4-FFF2-40B4-BE49-F238E27FC236}">
                <a16:creationId xmlns:a16="http://schemas.microsoft.com/office/drawing/2014/main" id="{117E89DB-E077-014B-BB88-DF0941E638E3}"/>
              </a:ext>
            </a:extLst>
          </p:cNvPr>
          <p:cNvSpPr>
            <a:spLocks noGrp="1"/>
          </p:cNvSpPr>
          <p:nvPr>
            <p:ph type="sldNum" sz="quarter" idx="27"/>
          </p:nvPr>
        </p:nvSpPr>
        <p:spPr/>
        <p:txBody>
          <a:bodyPr/>
          <a:lstStyle/>
          <a:p>
            <a:fld id="{8ABDC324-684B-9C44-A484-D2B69E2467CF}" type="slidenum">
              <a:rPr lang="en-US" smtClean="0"/>
              <a:pPr/>
              <a:t>‹Nº›</a:t>
            </a:fld>
            <a:endParaRPr lang="en-US"/>
          </a:p>
        </p:txBody>
      </p:sp>
      <p:cxnSp>
        <p:nvCxnSpPr>
          <p:cNvPr id="9" name="Rule">
            <a:extLst>
              <a:ext uri="{C183D7F6-B498-43B3-948B-1728B52AA6E4}">
                <adec:decorative xmlns:adec="http://schemas.microsoft.com/office/drawing/2017/decorative" val="1"/>
              </a:ext>
            </a:extLst>
          </p:cNvPr>
          <p:cNvCxnSpPr>
            <a:cxnSpLocks noChangeShapeType="1"/>
          </p:cNvCxnSpPr>
          <p:nvPr userDrawn="1"/>
        </p:nvCxnSpPr>
        <p:spPr bwMode="auto">
          <a:xfrm>
            <a:off x="3561347" y="2800451"/>
            <a:ext cx="5303541" cy="0"/>
          </a:xfrm>
          <a:prstGeom prst="line">
            <a:avLst/>
          </a:prstGeom>
          <a:noFill/>
          <a:ln w="9525">
            <a:solidFill>
              <a:srgbClr val="418EDF">
                <a:alpha val="30000"/>
              </a:srgbClr>
            </a:solidFill>
            <a:round/>
            <a:headEnd type="none" w="sm" len="sm"/>
            <a:tailEnd type="none" w="sm" len="sm"/>
          </a:ln>
        </p:spPr>
      </p:cxnSp>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3">
            <a:lum bright="6000" contrast="9000"/>
          </a:blip>
          <a:stretch>
            <a:fillRect/>
          </a:stretch>
        </p:blipFill>
        <p:spPr>
          <a:xfrm>
            <a:off x="0" y="170643"/>
            <a:ext cx="3561347" cy="4972857"/>
          </a:xfrm>
          <a:prstGeom prst="rect">
            <a:avLst/>
          </a:prstGeom>
        </p:spPr>
      </p:pic>
      <p:pic>
        <p:nvPicPr>
          <p:cNvPr id="15" name="JHSPH Logo" descr="Johns Hopkins Bloomberg School of Public Health logo—shield with torch and name.">
            <a:extLst>
              <a:ext uri="{FF2B5EF4-FFF2-40B4-BE49-F238E27FC236}">
                <a16:creationId xmlns:a16="http://schemas.microsoft.com/office/drawing/2014/main" id="{37FA446E-D53D-6D45-99E8-06AF286630AF}"/>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0" y="1253511"/>
            <a:ext cx="1947672" cy="1323350"/>
          </a:xfrm>
          <a:prstGeom prst="rect">
            <a:avLst/>
          </a:prstGeom>
        </p:spPr>
      </p:pic>
    </p:spTree>
    <p:extLst>
      <p:ext uri="{BB962C8B-B14F-4D97-AF65-F5344CB8AC3E}">
        <p14:creationId xmlns:p14="http://schemas.microsoft.com/office/powerpoint/2010/main" val="1348021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IDDEN titl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1116711"/>
            <a:ext cx="8858161" cy="857250"/>
          </a:xfrm>
        </p:spPr>
        <p:txBody>
          <a:bodyPr/>
          <a:lstStyle>
            <a:lvl1pPr>
              <a:defRPr baseline="0">
                <a:solidFill>
                  <a:schemeClr val="tx1"/>
                </a:solidFill>
              </a:defRPr>
            </a:lvl1pPr>
          </a:lstStyle>
          <a:p>
            <a:r>
              <a:rPr lang="en-US" dirty="0"/>
              <a:t>Add title in Outline view</a:t>
            </a:r>
          </a:p>
        </p:txBody>
      </p:sp>
      <p:sp>
        <p:nvSpPr>
          <p:cNvPr id="4" name="Photo"/>
          <p:cNvSpPr>
            <a:spLocks noGrp="1"/>
          </p:cNvSpPr>
          <p:nvPr>
            <p:ph type="pic" sz="quarter" idx="13" hasCustomPrompt="1"/>
          </p:nvPr>
        </p:nvSpPr>
        <p:spPr>
          <a:xfrm>
            <a:off x="0" y="0"/>
            <a:ext cx="9144000" cy="5143500"/>
          </a:xfrm>
          <a:ln>
            <a:noFill/>
          </a:ln>
        </p:spPr>
        <p:txBody>
          <a:bodyPr/>
          <a:lstStyle>
            <a:lvl1pPr marL="0" indent="0">
              <a:buNone/>
              <a:defRPr baseline="0">
                <a:solidFill>
                  <a:schemeClr val="bg1"/>
                </a:solidFill>
              </a:defRPr>
            </a:lvl1pPr>
          </a:lstStyle>
          <a:p>
            <a:r>
              <a:rPr lang="en-US" dirty="0"/>
              <a:t>Click icon to add full-slide image</a:t>
            </a:r>
          </a:p>
        </p:txBody>
      </p:sp>
      <p:sp>
        <p:nvSpPr>
          <p:cNvPr id="7" name="Source">
            <a:extLst>
              <a:ext uri="{FF2B5EF4-FFF2-40B4-BE49-F238E27FC236}">
                <a16:creationId xmlns:a16="http://schemas.microsoft.com/office/drawing/2014/main" id="{A20D78D4-2BDB-A44F-8D2A-AD311AE30537}"/>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9C0EBDEC-E0F6-554C-96E0-9FBD98D92467}"/>
              </a:ext>
            </a:extLst>
          </p:cNvPr>
          <p:cNvSpPr>
            <a:spLocks noGrp="1"/>
          </p:cNvSpPr>
          <p:nvPr>
            <p:ph type="sldNum" sz="quarter" idx="14"/>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901560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FFFFF"/>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53975"/>
            <a:ext cx="8858161" cy="857250"/>
          </a:xfrm>
        </p:spPr>
        <p:txBody>
          <a:bodyPr/>
          <a:lstStyle/>
          <a:p>
            <a:r>
              <a:rPr lang="en-US" dirty="0"/>
              <a:t>Click to add slide title</a:t>
            </a:r>
          </a:p>
        </p:txBody>
      </p:sp>
      <p:sp>
        <p:nvSpPr>
          <p:cNvPr id="31" name="Caption">
            <a:extLst>
              <a:ext uri="{FF2B5EF4-FFF2-40B4-BE49-F238E27FC236}">
                <a16:creationId xmlns:a16="http://schemas.microsoft.com/office/drawing/2014/main" id="{0B291257-14F2-C248-84BA-AD4EFADDB1D6}"/>
              </a:ext>
            </a:extLst>
          </p:cNvPr>
          <p:cNvSpPr>
            <a:spLocks noGrp="1"/>
          </p:cNvSpPr>
          <p:nvPr>
            <p:ph type="body" sz="quarter" idx="18" hasCustomPrompt="1"/>
          </p:nvPr>
        </p:nvSpPr>
        <p:spPr>
          <a:xfrm>
            <a:off x="141693"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9" name="Right Arrow 8">
            <a:extLst>
              <a:ext uri="{FF2B5EF4-FFF2-40B4-BE49-F238E27FC236}">
                <a16:creationId xmlns:a16="http://schemas.microsoft.com/office/drawing/2014/main" id="{661D48DD-9EF2-0F40-B08B-683BBD9164CC}"/>
              </a:ext>
              <a:ext uri="{C183D7F6-B498-43B3-948B-1728B52AA6E4}">
                <adec:decorative xmlns:adec="http://schemas.microsoft.com/office/drawing/2017/decorative" val="1"/>
              </a:ext>
            </a:extLst>
          </p:cNvPr>
          <p:cNvSpPr/>
          <p:nvPr userDrawn="1"/>
        </p:nvSpPr>
        <p:spPr>
          <a:xfrm>
            <a:off x="149313" y="2937932"/>
            <a:ext cx="8818280" cy="394138"/>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7330086-D69D-3744-9456-0AF595E2BA54}"/>
              </a:ext>
              <a:ext uri="{C183D7F6-B498-43B3-948B-1728B52AA6E4}">
                <adec:decorative xmlns:adec="http://schemas.microsoft.com/office/drawing/2017/decorative" val="1"/>
              </a:ext>
            </a:extLst>
          </p:cNvPr>
          <p:cNvSpPr/>
          <p:nvPr userDrawn="1"/>
        </p:nvSpPr>
        <p:spPr>
          <a:xfrm>
            <a:off x="609126"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B344164-5899-5244-B23C-DC7EEC1D4E04}"/>
              </a:ext>
              <a:ext uri="{C183D7F6-B498-43B3-948B-1728B52AA6E4}">
                <adec:decorative xmlns:adec="http://schemas.microsoft.com/office/drawing/2017/decorative" val="1"/>
              </a:ext>
            </a:extLst>
          </p:cNvPr>
          <p:cNvSpPr/>
          <p:nvPr userDrawn="1"/>
        </p:nvSpPr>
        <p:spPr>
          <a:xfrm>
            <a:off x="1905964"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DF26D44-F190-2744-A872-35672FDDD653}"/>
              </a:ext>
              <a:ext uri="{C183D7F6-B498-43B3-948B-1728B52AA6E4}">
                <adec:decorative xmlns:adec="http://schemas.microsoft.com/office/drawing/2017/decorative" val="1"/>
              </a:ext>
            </a:extLst>
          </p:cNvPr>
          <p:cNvSpPr/>
          <p:nvPr userDrawn="1"/>
        </p:nvSpPr>
        <p:spPr>
          <a:xfrm>
            <a:off x="3202802"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E8A58AA-AEB2-DD4A-99B3-D88465C43F76}"/>
              </a:ext>
              <a:ext uri="{C183D7F6-B498-43B3-948B-1728B52AA6E4}">
                <adec:decorative xmlns:adec="http://schemas.microsoft.com/office/drawing/2017/decorative" val="1"/>
              </a:ext>
            </a:extLst>
          </p:cNvPr>
          <p:cNvSpPr/>
          <p:nvPr userDrawn="1"/>
        </p:nvSpPr>
        <p:spPr>
          <a:xfrm>
            <a:off x="4499640"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801091A-DA2A-6C49-9491-78838ECA80C3}"/>
              </a:ext>
              <a:ext uri="{C183D7F6-B498-43B3-948B-1728B52AA6E4}">
                <adec:decorative xmlns:adec="http://schemas.microsoft.com/office/drawing/2017/decorative" val="1"/>
              </a:ext>
            </a:extLst>
          </p:cNvPr>
          <p:cNvSpPr/>
          <p:nvPr userDrawn="1"/>
        </p:nvSpPr>
        <p:spPr>
          <a:xfrm>
            <a:off x="5757858"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F9D1CFC-8A28-A149-AAB9-12E2CB8682C6}"/>
              </a:ext>
              <a:ext uri="{C183D7F6-B498-43B3-948B-1728B52AA6E4}">
                <adec:decorative xmlns:adec="http://schemas.microsoft.com/office/drawing/2017/decorative" val="1"/>
              </a:ext>
            </a:extLst>
          </p:cNvPr>
          <p:cNvSpPr/>
          <p:nvPr userDrawn="1"/>
        </p:nvSpPr>
        <p:spPr>
          <a:xfrm>
            <a:off x="7027764"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234AB63-7426-CE44-97D2-9D4E65BC6236}"/>
              </a:ext>
              <a:ext uri="{C183D7F6-B498-43B3-948B-1728B52AA6E4}">
                <adec:decorative xmlns:adec="http://schemas.microsoft.com/office/drawing/2017/decorative" val="1"/>
              </a:ext>
            </a:extLst>
          </p:cNvPr>
          <p:cNvSpPr/>
          <p:nvPr userDrawn="1"/>
        </p:nvSpPr>
        <p:spPr>
          <a:xfrm>
            <a:off x="8351698"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Box">
            <a:extLst>
              <a:ext uri="{FF2B5EF4-FFF2-40B4-BE49-F238E27FC236}">
                <a16:creationId xmlns:a16="http://schemas.microsoft.com/office/drawing/2014/main" id="{6205D643-7A60-A84A-B374-4CB13DD533A0}"/>
              </a:ext>
            </a:extLst>
          </p:cNvPr>
          <p:cNvSpPr>
            <a:spLocks noGrp="1"/>
          </p:cNvSpPr>
          <p:nvPr>
            <p:ph idx="19" hasCustomPrompt="1"/>
          </p:nvPr>
        </p:nvSpPr>
        <p:spPr>
          <a:xfrm>
            <a:off x="149314" y="1732477"/>
            <a:ext cx="1135576" cy="1197205"/>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18" name="Box">
            <a:extLst>
              <a:ext uri="{FF2B5EF4-FFF2-40B4-BE49-F238E27FC236}">
                <a16:creationId xmlns:a16="http://schemas.microsoft.com/office/drawing/2014/main" id="{588271D9-D75E-0C48-A1E6-FAC86CAFBC69}"/>
              </a:ext>
            </a:extLst>
          </p:cNvPr>
          <p:cNvSpPr>
            <a:spLocks noGrp="1"/>
          </p:cNvSpPr>
          <p:nvPr>
            <p:ph idx="26" hasCustomPrompt="1"/>
          </p:nvPr>
        </p:nvSpPr>
        <p:spPr>
          <a:xfrm>
            <a:off x="132926" y="3339098"/>
            <a:ext cx="1135576" cy="126824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19" name="Box">
            <a:extLst>
              <a:ext uri="{FF2B5EF4-FFF2-40B4-BE49-F238E27FC236}">
                <a16:creationId xmlns:a16="http://schemas.microsoft.com/office/drawing/2014/main" id="{CDF93FB9-980C-B746-9693-9DC87C1860B9}"/>
              </a:ext>
            </a:extLst>
          </p:cNvPr>
          <p:cNvSpPr>
            <a:spLocks noGrp="1"/>
          </p:cNvSpPr>
          <p:nvPr>
            <p:ph idx="21" hasCustomPrompt="1"/>
          </p:nvPr>
        </p:nvSpPr>
        <p:spPr>
          <a:xfrm>
            <a:off x="1429764"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0" name="Box">
            <a:extLst>
              <a:ext uri="{FF2B5EF4-FFF2-40B4-BE49-F238E27FC236}">
                <a16:creationId xmlns:a16="http://schemas.microsoft.com/office/drawing/2014/main" id="{2C697431-B967-2A4C-BBBB-15E891965323}"/>
              </a:ext>
            </a:extLst>
          </p:cNvPr>
          <p:cNvSpPr>
            <a:spLocks noGrp="1"/>
          </p:cNvSpPr>
          <p:nvPr>
            <p:ph idx="28" hasCustomPrompt="1"/>
          </p:nvPr>
        </p:nvSpPr>
        <p:spPr>
          <a:xfrm>
            <a:off x="1420109"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1" name="Box">
            <a:extLst>
              <a:ext uri="{FF2B5EF4-FFF2-40B4-BE49-F238E27FC236}">
                <a16:creationId xmlns:a16="http://schemas.microsoft.com/office/drawing/2014/main" id="{51F9A926-A6B1-B848-96D6-AE921E59A94D}"/>
              </a:ext>
            </a:extLst>
          </p:cNvPr>
          <p:cNvSpPr>
            <a:spLocks noGrp="1"/>
          </p:cNvSpPr>
          <p:nvPr>
            <p:ph idx="22" hasCustomPrompt="1"/>
          </p:nvPr>
        </p:nvSpPr>
        <p:spPr>
          <a:xfrm>
            <a:off x="2710214"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2" name="Box">
            <a:extLst>
              <a:ext uri="{FF2B5EF4-FFF2-40B4-BE49-F238E27FC236}">
                <a16:creationId xmlns:a16="http://schemas.microsoft.com/office/drawing/2014/main" id="{4BF1F99F-14B0-EC4C-BACA-9DED8099869A}"/>
              </a:ext>
            </a:extLst>
          </p:cNvPr>
          <p:cNvSpPr>
            <a:spLocks noGrp="1"/>
          </p:cNvSpPr>
          <p:nvPr>
            <p:ph idx="29" hasCustomPrompt="1"/>
          </p:nvPr>
        </p:nvSpPr>
        <p:spPr>
          <a:xfrm>
            <a:off x="2707292"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3" name="Box">
            <a:extLst>
              <a:ext uri="{FF2B5EF4-FFF2-40B4-BE49-F238E27FC236}">
                <a16:creationId xmlns:a16="http://schemas.microsoft.com/office/drawing/2014/main" id="{CCE259BB-E37C-AA46-81E3-AEB3D5ACC7C0}"/>
              </a:ext>
            </a:extLst>
          </p:cNvPr>
          <p:cNvSpPr>
            <a:spLocks noGrp="1"/>
          </p:cNvSpPr>
          <p:nvPr>
            <p:ph idx="23" hasCustomPrompt="1"/>
          </p:nvPr>
        </p:nvSpPr>
        <p:spPr>
          <a:xfrm>
            <a:off x="3990664"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4" name="Box">
            <a:extLst>
              <a:ext uri="{FF2B5EF4-FFF2-40B4-BE49-F238E27FC236}">
                <a16:creationId xmlns:a16="http://schemas.microsoft.com/office/drawing/2014/main" id="{FC6167BB-3A78-754F-BF1C-FE9D9CC31429}"/>
              </a:ext>
            </a:extLst>
          </p:cNvPr>
          <p:cNvSpPr>
            <a:spLocks noGrp="1"/>
          </p:cNvSpPr>
          <p:nvPr>
            <p:ph idx="30" hasCustomPrompt="1"/>
          </p:nvPr>
        </p:nvSpPr>
        <p:spPr>
          <a:xfrm>
            <a:off x="3994475"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5" name="Box">
            <a:extLst>
              <a:ext uri="{FF2B5EF4-FFF2-40B4-BE49-F238E27FC236}">
                <a16:creationId xmlns:a16="http://schemas.microsoft.com/office/drawing/2014/main" id="{7C1FE663-AD46-1C4F-9F27-6999C8456FF5}"/>
              </a:ext>
            </a:extLst>
          </p:cNvPr>
          <p:cNvSpPr>
            <a:spLocks noGrp="1"/>
          </p:cNvSpPr>
          <p:nvPr>
            <p:ph idx="24" hasCustomPrompt="1"/>
          </p:nvPr>
        </p:nvSpPr>
        <p:spPr>
          <a:xfrm>
            <a:off x="5271114" y="1727079"/>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6" name="Box">
            <a:extLst>
              <a:ext uri="{FF2B5EF4-FFF2-40B4-BE49-F238E27FC236}">
                <a16:creationId xmlns:a16="http://schemas.microsoft.com/office/drawing/2014/main" id="{D60C9512-DA83-084E-AE2B-89FDE4BCC97A}"/>
              </a:ext>
            </a:extLst>
          </p:cNvPr>
          <p:cNvSpPr>
            <a:spLocks noGrp="1"/>
          </p:cNvSpPr>
          <p:nvPr>
            <p:ph idx="31" hasCustomPrompt="1"/>
          </p:nvPr>
        </p:nvSpPr>
        <p:spPr>
          <a:xfrm>
            <a:off x="5281658" y="3340319"/>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7" name="Box">
            <a:extLst>
              <a:ext uri="{FF2B5EF4-FFF2-40B4-BE49-F238E27FC236}">
                <a16:creationId xmlns:a16="http://schemas.microsoft.com/office/drawing/2014/main" id="{99617CA0-5381-6D44-B57C-45C0CA0C7D35}"/>
              </a:ext>
            </a:extLst>
          </p:cNvPr>
          <p:cNvSpPr>
            <a:spLocks noGrp="1"/>
          </p:cNvSpPr>
          <p:nvPr>
            <p:ph idx="25" hasCustomPrompt="1"/>
          </p:nvPr>
        </p:nvSpPr>
        <p:spPr>
          <a:xfrm>
            <a:off x="6551564"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8" name="Box">
            <a:extLst>
              <a:ext uri="{FF2B5EF4-FFF2-40B4-BE49-F238E27FC236}">
                <a16:creationId xmlns:a16="http://schemas.microsoft.com/office/drawing/2014/main" id="{E813AD74-D063-B64F-B684-BB1A65C7EB3A}"/>
              </a:ext>
            </a:extLst>
          </p:cNvPr>
          <p:cNvSpPr>
            <a:spLocks noGrp="1"/>
          </p:cNvSpPr>
          <p:nvPr>
            <p:ph idx="32" hasCustomPrompt="1"/>
          </p:nvPr>
        </p:nvSpPr>
        <p:spPr>
          <a:xfrm>
            <a:off x="6568841"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9" name="Box">
            <a:extLst>
              <a:ext uri="{FF2B5EF4-FFF2-40B4-BE49-F238E27FC236}">
                <a16:creationId xmlns:a16="http://schemas.microsoft.com/office/drawing/2014/main" id="{32A29C7C-813A-8342-A541-4B918F0E996F}"/>
              </a:ext>
            </a:extLst>
          </p:cNvPr>
          <p:cNvSpPr>
            <a:spLocks noGrp="1"/>
          </p:cNvSpPr>
          <p:nvPr>
            <p:ph idx="20" hasCustomPrompt="1"/>
          </p:nvPr>
        </p:nvSpPr>
        <p:spPr>
          <a:xfrm>
            <a:off x="7832017"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30" name="Box">
            <a:extLst>
              <a:ext uri="{FF2B5EF4-FFF2-40B4-BE49-F238E27FC236}">
                <a16:creationId xmlns:a16="http://schemas.microsoft.com/office/drawing/2014/main" id="{161E1AFF-1C00-BD45-9342-775E6AC0FE0E}"/>
              </a:ext>
            </a:extLst>
          </p:cNvPr>
          <p:cNvSpPr>
            <a:spLocks noGrp="1"/>
          </p:cNvSpPr>
          <p:nvPr>
            <p:ph idx="27" hasCustomPrompt="1"/>
          </p:nvPr>
        </p:nvSpPr>
        <p:spPr>
          <a:xfrm>
            <a:off x="7856024"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8" name="Source">
            <a:extLst>
              <a:ext uri="{FF2B5EF4-FFF2-40B4-BE49-F238E27FC236}">
                <a16:creationId xmlns:a16="http://schemas.microsoft.com/office/drawing/2014/main" id="{0249B332-CABF-854E-B6E9-46A2BE5A2C6D}"/>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4" name="Slide Number ">
            <a:extLst>
              <a:ext uri="{FF2B5EF4-FFF2-40B4-BE49-F238E27FC236}">
                <a16:creationId xmlns:a16="http://schemas.microsoft.com/office/drawing/2014/main" id="{EF0C2086-C256-6E42-A847-C3F176454950}"/>
              </a:ext>
            </a:extLst>
          </p:cNvPr>
          <p:cNvSpPr>
            <a:spLocks noGrp="1"/>
          </p:cNvSpPr>
          <p:nvPr>
            <p:ph type="sldNum" sz="quarter" idx="13"/>
          </p:nvPr>
        </p:nvSpPr>
        <p:spPr>
          <a:xfrm>
            <a:off x="8342334" y="4773613"/>
            <a:ext cx="649266" cy="274637"/>
          </a:xfrm>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24674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rgbClr val="062D72"/>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3">
            <a:lum bright="6000" contrast="9000"/>
          </a:blip>
          <a:stretch>
            <a:fillRect/>
          </a:stretch>
        </p:blipFill>
        <p:spPr>
          <a:xfrm>
            <a:off x="0" y="170643"/>
            <a:ext cx="3561347" cy="4972857"/>
          </a:xfrm>
          <a:prstGeom prst="rect">
            <a:avLst/>
          </a:prstGeom>
        </p:spPr>
      </p:pic>
      <p:sp>
        <p:nvSpPr>
          <p:cNvPr id="11" name="Blue Bar">
            <a:extLst>
              <a:ext uri="{FF2B5EF4-FFF2-40B4-BE49-F238E27FC236}">
                <a16:creationId xmlns:a16="http://schemas.microsoft.com/office/drawing/2014/main" id="{2699B6E2-CA26-4B4B-BF1C-C49897F4F222}"/>
              </a:ext>
              <a:ext uri="{C183D7F6-B498-43B3-948B-1728B52AA6E4}">
                <adec:decorative xmlns:adec="http://schemas.microsoft.com/office/drawing/2017/decorative" val="1"/>
              </a:ext>
            </a:extLst>
          </p:cNvPr>
          <p:cNvSpPr/>
          <p:nvPr userDrawn="1"/>
        </p:nvSpPr>
        <p:spPr>
          <a:xfrm>
            <a:off x="2573594" y="1472513"/>
            <a:ext cx="6570406" cy="914400"/>
          </a:xfrm>
          <a:prstGeom prst="rect">
            <a:avLst/>
          </a:prstGeom>
          <a:solidFill>
            <a:srgbClr val="418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itle">
            <a:extLst>
              <a:ext uri="{FF2B5EF4-FFF2-40B4-BE49-F238E27FC236}">
                <a16:creationId xmlns:a16="http://schemas.microsoft.com/office/drawing/2014/main" id="{02526154-0C64-2643-A4AA-DFE1748B74E2}"/>
              </a:ext>
            </a:extLst>
          </p:cNvPr>
          <p:cNvSpPr>
            <a:spLocks noGrp="1" noChangeArrowheads="1"/>
          </p:cNvSpPr>
          <p:nvPr>
            <p:ph type="ctrTitle" hasCustomPrompt="1"/>
            <p:custDataLst>
              <p:tags r:id="rId1"/>
            </p:custDataLst>
          </p:nvPr>
        </p:nvSpPr>
        <p:spPr bwMode="auto">
          <a:xfrm>
            <a:off x="2602586" y="1472513"/>
            <a:ext cx="6541413" cy="914400"/>
          </a:xfrm>
          <a:prstGeom prst="rect">
            <a:avLst/>
          </a:prstGeom>
          <a:noFill/>
          <a:ln>
            <a:miter lim="800000"/>
            <a:headEnd/>
            <a:tailEnd/>
          </a:ln>
        </p:spPr>
        <p:txBody>
          <a:bodyPr lIns="91418" tIns="45710" rIns="91418" bIns="45710" anchor="ctr">
            <a:noAutofit/>
          </a:bodyPr>
          <a:lstStyle>
            <a:lvl1pPr algn="ctr">
              <a:defRPr sz="2400">
                <a:latin typeface="Georgia" panose="02040502050405020303" pitchFamily="18" charset="0"/>
                <a:cs typeface="Calibri"/>
              </a:defRPr>
            </a:lvl1pPr>
          </a:lstStyle>
          <a:p>
            <a:r>
              <a:rPr lang="en-US" dirty="0"/>
              <a:t>Click to add section title</a:t>
            </a:r>
          </a:p>
        </p:txBody>
      </p:sp>
      <p:sp>
        <p:nvSpPr>
          <p:cNvPr id="8" name="Copyright">
            <a:extLst>
              <a:ext uri="{FF2B5EF4-FFF2-40B4-BE49-F238E27FC236}">
                <a16:creationId xmlns:a16="http://schemas.microsoft.com/office/drawing/2014/main" id="{57B007A3-1DCE-EC47-BE08-1D955C4A5185}"/>
              </a:ext>
            </a:extLst>
          </p:cNvPr>
          <p:cNvSpPr/>
          <p:nvPr userDrawn="1"/>
        </p:nvSpPr>
        <p:spPr>
          <a:xfrm>
            <a:off x="1660182" y="4520603"/>
            <a:ext cx="583310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2" name="JHSPH Text">
            <a:extLst>
              <a:ext uri="{FF2B5EF4-FFF2-40B4-BE49-F238E27FC236}">
                <a16:creationId xmlns:a16="http://schemas.microsoft.com/office/drawing/2014/main" id="{B05537E3-8448-4B43-A68B-0ED2C462209F}"/>
              </a:ext>
            </a:extLst>
          </p:cNvPr>
          <p:cNvSpPr/>
          <p:nvPr userDrawn="1"/>
        </p:nvSpPr>
        <p:spPr>
          <a:xfrm>
            <a:off x="2286000" y="4859157"/>
            <a:ext cx="4572000" cy="215444"/>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Georgia"/>
                <a:ea typeface="+mn-ea"/>
              </a:rPr>
              <a:t>Johns Hopkins Bloomberg School of Public Health</a:t>
            </a:r>
          </a:p>
        </p:txBody>
      </p:sp>
      <p:sp>
        <p:nvSpPr>
          <p:cNvPr id="4" name="Slide Number">
            <a:extLst>
              <a:ext uri="{FF2B5EF4-FFF2-40B4-BE49-F238E27FC236}">
                <a16:creationId xmlns:a16="http://schemas.microsoft.com/office/drawing/2014/main" id="{64715A6E-760B-D84A-ADAD-BE5FD6E48B5D}"/>
              </a:ext>
            </a:extLst>
          </p:cNvPr>
          <p:cNvSpPr>
            <a:spLocks noGrp="1"/>
          </p:cNvSpPr>
          <p:nvPr>
            <p:ph type="sldNum" sz="quarter" idx="10"/>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852348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tical large photo">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845D2855-4BDC-2949-A7F8-15C653BAFD76}"/>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6" name="Subtitle">
            <a:extLst>
              <a:ext uri="{FF2B5EF4-FFF2-40B4-BE49-F238E27FC236}">
                <a16:creationId xmlns:a16="http://schemas.microsoft.com/office/drawing/2014/main" id="{73F8CCE4-3BC7-E04F-94AE-1C9657EF5270}"/>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4" name="Photo"/>
          <p:cNvSpPr>
            <a:spLocks noGrp="1"/>
          </p:cNvSpPr>
          <p:nvPr>
            <p:ph type="pic" sz="quarter" idx="11" hasCustomPrompt="1"/>
          </p:nvPr>
        </p:nvSpPr>
        <p:spPr>
          <a:xfrm>
            <a:off x="2539364" y="0"/>
            <a:ext cx="6604635" cy="5143500"/>
          </a:xfrm>
          <a:prstGeom prst="rect">
            <a:avLst/>
          </a:prstGeom>
        </p:spPr>
        <p:txBody>
          <a:bodyPr vert="horz"/>
          <a:lstStyle>
            <a:lvl1pPr marL="0" indent="0">
              <a:buNone/>
              <a:defRPr sz="1800" baseline="0"/>
            </a:lvl1pPr>
          </a:lstStyle>
          <a:p>
            <a:r>
              <a:rPr lang="en-US" dirty="0"/>
              <a:t>Click icon to add image or drag and drop image to placeholder</a:t>
            </a:r>
          </a:p>
        </p:txBody>
      </p:sp>
      <p:sp>
        <p:nvSpPr>
          <p:cNvPr id="8" name="Source">
            <a:extLst>
              <a:ext uri="{FF2B5EF4-FFF2-40B4-BE49-F238E27FC236}">
                <a16:creationId xmlns:a16="http://schemas.microsoft.com/office/drawing/2014/main" id="{904D3AB3-06BD-EC46-AEC4-64AAD3E51B9D}"/>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2" name="Slide Number">
            <a:extLst>
              <a:ext uri="{FF2B5EF4-FFF2-40B4-BE49-F238E27FC236}">
                <a16:creationId xmlns:a16="http://schemas.microsoft.com/office/drawing/2014/main" id="{C17433F5-B937-B647-A06F-CB66175E77BC}"/>
              </a:ext>
            </a:extLst>
          </p:cNvPr>
          <p:cNvSpPr>
            <a:spLocks noGrp="1"/>
          </p:cNvSpPr>
          <p:nvPr>
            <p:ph type="sldNum" sz="quarter" idx="15"/>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2353393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ticle bulle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6" name="Box"/>
          <p:cNvSpPr>
            <a:spLocks noGrp="1"/>
          </p:cNvSpPr>
          <p:nvPr>
            <p:ph idx="1" hasCustomPrompt="1"/>
          </p:nvPr>
        </p:nvSpPr>
        <p:spPr>
          <a:xfrm>
            <a:off x="2660810" y="133351"/>
            <a:ext cx="6352855" cy="4453388"/>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8" name="Source">
            <a:extLst>
              <a:ext uri="{FF2B5EF4-FFF2-40B4-BE49-F238E27FC236}">
                <a16:creationId xmlns:a16="http://schemas.microsoft.com/office/drawing/2014/main" id="{927F2F75-61C2-7F4D-B62A-0F7C84901C38}"/>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30B9C482-9F3A-D44D-B933-0895BD3D6A85}"/>
              </a:ext>
            </a:extLst>
          </p:cNvPr>
          <p:cNvSpPr>
            <a:spLocks noGrp="1"/>
          </p:cNvSpPr>
          <p:nvPr>
            <p:ph type="sldNum" sz="quarter" idx="15"/>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165186517"/>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367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le bullet top caption">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7" name="Caption">
            <a:extLst>
              <a:ext uri="{FF2B5EF4-FFF2-40B4-BE49-F238E27FC236}">
                <a16:creationId xmlns:a16="http://schemas.microsoft.com/office/drawing/2014/main" id="{BF0B0AC2-CB02-3441-9CFB-637D27B1BC44}"/>
              </a:ext>
            </a:extLst>
          </p:cNvPr>
          <p:cNvSpPr>
            <a:spLocks noGrp="1"/>
          </p:cNvSpPr>
          <p:nvPr>
            <p:ph type="body" sz="quarter" idx="17" hasCustomPrompt="1"/>
          </p:nvPr>
        </p:nvSpPr>
        <p:spPr>
          <a:xfrm>
            <a:off x="2660810" y="133350"/>
            <a:ext cx="6352855" cy="386080"/>
          </a:xfrm>
          <a:prstGeom prst="rect">
            <a:avLst/>
          </a:prstGeom>
          <a:solidFill>
            <a:srgbClr val="418EDF">
              <a:alpha val="40000"/>
            </a:srgbClr>
          </a:solidFill>
          <a:ln>
            <a:noFill/>
          </a:ln>
        </p:spPr>
        <p:txBody>
          <a:bodyPr vert="horz" anchor="ctr"/>
          <a:lstStyle>
            <a:lvl1pPr marL="0" indent="0" algn="ctr">
              <a:buNone/>
              <a:defRPr sz="1400" baseline="0">
                <a:latin typeface="Georgia" panose="02040502050405020303" pitchFamily="18" charset="0"/>
              </a:defRPr>
            </a:lvl1pPr>
            <a:lvl2pPr marL="457200" indent="0">
              <a:buNone/>
              <a:defRPr/>
            </a:lvl2pPr>
          </a:lstStyle>
          <a:p>
            <a:pPr lvl="0"/>
            <a:r>
              <a:rPr lang="en-US" dirty="0"/>
              <a:t>Click to add subtitle</a:t>
            </a:r>
          </a:p>
        </p:txBody>
      </p:sp>
      <p:sp>
        <p:nvSpPr>
          <p:cNvPr id="6" name="Box"/>
          <p:cNvSpPr>
            <a:spLocks noGrp="1"/>
          </p:cNvSpPr>
          <p:nvPr>
            <p:ph idx="1" hasCustomPrompt="1"/>
          </p:nvPr>
        </p:nvSpPr>
        <p:spPr>
          <a:xfrm>
            <a:off x="2660810" y="615462"/>
            <a:ext cx="6352855" cy="3971274"/>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Source">
            <a:extLst>
              <a:ext uri="{FF2B5EF4-FFF2-40B4-BE49-F238E27FC236}">
                <a16:creationId xmlns:a16="http://schemas.microsoft.com/office/drawing/2014/main" id="{36165B48-FFD2-4145-8F08-E540D52C377E}"/>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44011FEB-98C2-574D-A4C2-E73E660161CC}"/>
              </a:ext>
            </a:extLst>
          </p:cNvPr>
          <p:cNvSpPr>
            <a:spLocks noGrp="1"/>
          </p:cNvSpPr>
          <p:nvPr>
            <p:ph type="sldNum" sz="quarter" idx="1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770756452"/>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erticle bullet bottom caption">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6" name="Box"/>
          <p:cNvSpPr>
            <a:spLocks noGrp="1"/>
          </p:cNvSpPr>
          <p:nvPr>
            <p:ph idx="1" hasCustomPrompt="1"/>
          </p:nvPr>
        </p:nvSpPr>
        <p:spPr>
          <a:xfrm>
            <a:off x="2660810" y="133350"/>
            <a:ext cx="6352855" cy="4046855"/>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aption">
            <a:extLst>
              <a:ext uri="{FF2B5EF4-FFF2-40B4-BE49-F238E27FC236}">
                <a16:creationId xmlns:a16="http://schemas.microsoft.com/office/drawing/2014/main" id="{170E650C-7BC4-504B-B5E1-CD2B065D7BE1}"/>
              </a:ext>
            </a:extLst>
          </p:cNvPr>
          <p:cNvSpPr>
            <a:spLocks noGrp="1"/>
          </p:cNvSpPr>
          <p:nvPr>
            <p:ph type="body" sz="quarter" idx="17" hasCustomPrompt="1"/>
          </p:nvPr>
        </p:nvSpPr>
        <p:spPr>
          <a:xfrm>
            <a:off x="2660810" y="4200659"/>
            <a:ext cx="6352855" cy="386080"/>
          </a:xfrm>
          <a:prstGeom prst="rect">
            <a:avLst/>
          </a:prstGeom>
          <a:solidFill>
            <a:srgbClr val="418EDF">
              <a:alpha val="40000"/>
            </a:srgbClr>
          </a:solidFill>
          <a:ln>
            <a:noFill/>
          </a:ln>
        </p:spPr>
        <p:txBody>
          <a:bodyPr vert="horz" anchor="ctr"/>
          <a:lstStyle>
            <a:lvl1pPr marL="0" indent="0" algn="ctr">
              <a:buNone/>
              <a:defRPr sz="1400" baseline="0">
                <a:latin typeface="Georgia" panose="02040502050405020303" pitchFamily="18" charset="0"/>
              </a:defRPr>
            </a:lvl1pPr>
            <a:lvl2pPr marL="457200" indent="0">
              <a:buNone/>
              <a:defRPr/>
            </a:lvl2pPr>
          </a:lstStyle>
          <a:p>
            <a:pPr lvl="0"/>
            <a:r>
              <a:rPr lang="en-US" dirty="0"/>
              <a:t>Click to add caption</a:t>
            </a:r>
          </a:p>
        </p:txBody>
      </p:sp>
      <p:sp>
        <p:nvSpPr>
          <p:cNvPr id="11" name="Source">
            <a:extLst>
              <a:ext uri="{FF2B5EF4-FFF2-40B4-BE49-F238E27FC236}">
                <a16:creationId xmlns:a16="http://schemas.microsoft.com/office/drawing/2014/main" id="{C9DCADE6-0E0E-FA47-818D-FA310DA4562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D7810D85-70E0-A244-91F9-3B441F4C644C}"/>
              </a:ext>
            </a:extLst>
          </p:cNvPr>
          <p:cNvSpPr>
            <a:spLocks noGrp="1"/>
          </p:cNvSpPr>
          <p:nvPr>
            <p:ph type="sldNum" sz="quarter" idx="1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55545132"/>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ticle bullet 2 col">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3106944" cy="4453390"/>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3" name="Box">
            <a:extLst>
              <a:ext uri="{FF2B5EF4-FFF2-40B4-BE49-F238E27FC236}">
                <a16:creationId xmlns:a16="http://schemas.microsoft.com/office/drawing/2014/main" id="{FEBC8032-C187-4042-83C3-7E9A8BC37CEF}"/>
              </a:ext>
            </a:extLst>
          </p:cNvPr>
          <p:cNvSpPr>
            <a:spLocks noGrp="1"/>
          </p:cNvSpPr>
          <p:nvPr>
            <p:ph idx="20" hasCustomPrompt="1"/>
          </p:nvPr>
        </p:nvSpPr>
        <p:spPr>
          <a:xfrm>
            <a:off x="5906393" y="133349"/>
            <a:ext cx="3106944" cy="4453390"/>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4" name="Source">
            <a:extLst>
              <a:ext uri="{FF2B5EF4-FFF2-40B4-BE49-F238E27FC236}">
                <a16:creationId xmlns:a16="http://schemas.microsoft.com/office/drawing/2014/main" id="{09381382-8F19-FB4E-BF17-77735A328C5D}"/>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0E449127-7A5A-2B4F-AF5F-1185952D7945}"/>
              </a:ext>
            </a:extLst>
          </p:cNvPr>
          <p:cNvSpPr>
            <a:spLocks noGrp="1"/>
          </p:cNvSpPr>
          <p:nvPr>
            <p:ph type="sldNum" sz="quarter" idx="21"/>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956670181"/>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erticle bullet 2 col top captio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1" name="Caption">
            <a:extLst>
              <a:ext uri="{FF2B5EF4-FFF2-40B4-BE49-F238E27FC236}">
                <a16:creationId xmlns:a16="http://schemas.microsoft.com/office/drawing/2014/main" id="{869B4F58-4CDC-2144-927E-9EA537048354}"/>
              </a:ext>
            </a:extLst>
          </p:cNvPr>
          <p:cNvSpPr>
            <a:spLocks noGrp="1"/>
          </p:cNvSpPr>
          <p:nvPr>
            <p:ph type="body" sz="quarter" idx="17" hasCustomPrompt="1"/>
          </p:nvPr>
        </p:nvSpPr>
        <p:spPr>
          <a:xfrm>
            <a:off x="2660810" y="133350"/>
            <a:ext cx="3106945" cy="386080"/>
          </a:xfrm>
          <a:prstGeom prst="rect">
            <a:avLst/>
          </a:prstGeom>
          <a:solidFill>
            <a:srgbClr val="418EDF">
              <a:alpha val="40000"/>
            </a:srgbClr>
          </a:solidFill>
          <a:ln>
            <a:noFill/>
          </a:ln>
        </p:spPr>
        <p:txBody>
          <a:bodyPr vert="horz" anchor="ctr"/>
          <a:lstStyle>
            <a:lvl1pPr marL="0" indent="0" algn="ctr">
              <a:buNone/>
              <a:defRPr sz="1400" baseline="0">
                <a:latin typeface="Georgia" panose="02040502050405020303" pitchFamily="18" charset="0"/>
              </a:defRPr>
            </a:lvl1pPr>
            <a:lvl2pPr marL="457200" indent="0">
              <a:buNone/>
              <a:defRPr/>
            </a:lvl2pPr>
          </a:lstStyle>
          <a:p>
            <a:pPr lvl="0"/>
            <a:r>
              <a:rPr lang="en-US" dirty="0"/>
              <a:t>Click to add caption</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615464"/>
            <a:ext cx="3106944" cy="3971276"/>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4" name="Caption">
            <a:extLst>
              <a:ext uri="{FF2B5EF4-FFF2-40B4-BE49-F238E27FC236}">
                <a16:creationId xmlns:a16="http://schemas.microsoft.com/office/drawing/2014/main" id="{B674A30E-6509-0A40-92D9-053CCD45D384}"/>
              </a:ext>
            </a:extLst>
          </p:cNvPr>
          <p:cNvSpPr>
            <a:spLocks noGrp="1"/>
          </p:cNvSpPr>
          <p:nvPr>
            <p:ph type="body" sz="quarter" idx="21" hasCustomPrompt="1"/>
          </p:nvPr>
        </p:nvSpPr>
        <p:spPr>
          <a:xfrm>
            <a:off x="5906393" y="133350"/>
            <a:ext cx="3106945" cy="386080"/>
          </a:xfrm>
          <a:prstGeom prst="rect">
            <a:avLst/>
          </a:prstGeom>
          <a:solidFill>
            <a:srgbClr val="418EDF">
              <a:alpha val="40000"/>
            </a:srgbClr>
          </a:solidFill>
          <a:ln>
            <a:noFill/>
          </a:ln>
        </p:spPr>
        <p:txBody>
          <a:bodyPr vert="horz" anchor="ctr"/>
          <a:lstStyle>
            <a:lvl1pPr marL="0" indent="0" algn="ctr">
              <a:buNone/>
              <a:defRPr sz="1400" baseline="0">
                <a:latin typeface="Georgia" panose="02040502050405020303" pitchFamily="18" charset="0"/>
              </a:defRPr>
            </a:lvl1pPr>
            <a:lvl2pPr marL="457200" indent="0">
              <a:buNone/>
              <a:defRPr/>
            </a:lvl2pPr>
          </a:lstStyle>
          <a:p>
            <a:pPr lvl="0"/>
            <a:r>
              <a:rPr lang="en-US" dirty="0"/>
              <a:t>Click to add caption</a:t>
            </a:r>
          </a:p>
        </p:txBody>
      </p:sp>
      <p:sp>
        <p:nvSpPr>
          <p:cNvPr id="13" name="Box">
            <a:extLst>
              <a:ext uri="{FF2B5EF4-FFF2-40B4-BE49-F238E27FC236}">
                <a16:creationId xmlns:a16="http://schemas.microsoft.com/office/drawing/2014/main" id="{FEBC8032-C187-4042-83C3-7E9A8BC37CEF}"/>
              </a:ext>
            </a:extLst>
          </p:cNvPr>
          <p:cNvSpPr>
            <a:spLocks noGrp="1"/>
          </p:cNvSpPr>
          <p:nvPr>
            <p:ph idx="20" hasCustomPrompt="1"/>
          </p:nvPr>
        </p:nvSpPr>
        <p:spPr>
          <a:xfrm>
            <a:off x="5906393" y="615463"/>
            <a:ext cx="3106944" cy="3971276"/>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5" name="Source">
            <a:extLst>
              <a:ext uri="{FF2B5EF4-FFF2-40B4-BE49-F238E27FC236}">
                <a16:creationId xmlns:a16="http://schemas.microsoft.com/office/drawing/2014/main" id="{6317246C-0721-764A-A9F2-B4C69CFB3AE0}"/>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50C1AADE-E6C0-904B-9516-1E7498EA3F8E}"/>
              </a:ext>
            </a:extLst>
          </p:cNvPr>
          <p:cNvSpPr>
            <a:spLocks noGrp="1"/>
          </p:cNvSpPr>
          <p:nvPr>
            <p:ph type="sldNum" sz="quarter" idx="22"/>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542705514"/>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ticle bullet 2 col bottom captio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3106944" cy="3981452"/>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3" name="Box">
            <a:extLst>
              <a:ext uri="{FF2B5EF4-FFF2-40B4-BE49-F238E27FC236}">
                <a16:creationId xmlns:a16="http://schemas.microsoft.com/office/drawing/2014/main" id="{FEBC8032-C187-4042-83C3-7E9A8BC37CEF}"/>
              </a:ext>
            </a:extLst>
          </p:cNvPr>
          <p:cNvSpPr>
            <a:spLocks noGrp="1"/>
          </p:cNvSpPr>
          <p:nvPr>
            <p:ph idx="20" hasCustomPrompt="1"/>
          </p:nvPr>
        </p:nvSpPr>
        <p:spPr>
          <a:xfrm>
            <a:off x="5906393" y="133349"/>
            <a:ext cx="3106944" cy="3981452"/>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5C39C08A-4462-C44E-A880-B694B5192231}"/>
              </a:ext>
            </a:extLst>
          </p:cNvPr>
          <p:cNvSpPr>
            <a:spLocks noGrp="1"/>
          </p:cNvSpPr>
          <p:nvPr>
            <p:ph type="body" sz="quarter" idx="17" hasCustomPrompt="1"/>
          </p:nvPr>
        </p:nvSpPr>
        <p:spPr>
          <a:xfrm>
            <a:off x="2660810" y="4190431"/>
            <a:ext cx="6352855" cy="386080"/>
          </a:xfrm>
          <a:prstGeom prst="rect">
            <a:avLst/>
          </a:prstGeom>
          <a:solidFill>
            <a:srgbClr val="418EDF">
              <a:alpha val="40000"/>
            </a:srgbClr>
          </a:solidFill>
          <a:ln>
            <a:noFill/>
          </a:ln>
        </p:spPr>
        <p:txBody>
          <a:bodyPr vert="horz" anchor="ctr"/>
          <a:lstStyle>
            <a:lvl1pPr marL="0" indent="0" algn="ctr">
              <a:buNone/>
              <a:defRPr sz="1400" baseline="0">
                <a:latin typeface="Georgia" panose="02040502050405020303" pitchFamily="18" charset="0"/>
              </a:defRPr>
            </a:lvl1pPr>
            <a:lvl2pPr marL="457200" indent="0">
              <a:buNone/>
              <a:defRPr/>
            </a:lvl2pPr>
          </a:lstStyle>
          <a:p>
            <a:pPr lvl="0"/>
            <a:r>
              <a:rPr lang="en-US" dirty="0"/>
              <a:t>Click to add caption</a:t>
            </a:r>
          </a:p>
        </p:txBody>
      </p:sp>
      <p:sp>
        <p:nvSpPr>
          <p:cNvPr id="14" name="Source">
            <a:extLst>
              <a:ext uri="{FF2B5EF4-FFF2-40B4-BE49-F238E27FC236}">
                <a16:creationId xmlns:a16="http://schemas.microsoft.com/office/drawing/2014/main" id="{09F910CD-F8FA-F649-9583-4256CE0EB7AD}"/>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90221ECA-E1AF-124D-9390-96DEA33D7569}"/>
              </a:ext>
            </a:extLst>
          </p:cNvPr>
          <p:cNvSpPr>
            <a:spLocks noGrp="1"/>
          </p:cNvSpPr>
          <p:nvPr>
            <p:ph type="sldNum" sz="quarter" idx="21"/>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4188945956"/>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062D72"/>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3">
            <a:lum bright="6000" contrast="9000"/>
          </a:blip>
          <a:stretch>
            <a:fillRect/>
          </a:stretch>
        </p:blipFill>
        <p:spPr>
          <a:xfrm>
            <a:off x="0" y="170643"/>
            <a:ext cx="3561347" cy="4972857"/>
          </a:xfrm>
          <a:prstGeom prst="rect">
            <a:avLst/>
          </a:prstGeom>
        </p:spPr>
      </p:pic>
      <p:sp>
        <p:nvSpPr>
          <p:cNvPr id="11" name="Blue Bar">
            <a:extLst>
              <a:ext uri="{FF2B5EF4-FFF2-40B4-BE49-F238E27FC236}">
                <a16:creationId xmlns:a16="http://schemas.microsoft.com/office/drawing/2014/main" id="{2699B6E2-CA26-4B4B-BF1C-C49897F4F222}"/>
              </a:ext>
              <a:ext uri="{C183D7F6-B498-43B3-948B-1728B52AA6E4}">
                <adec:decorative xmlns:adec="http://schemas.microsoft.com/office/drawing/2017/decorative" val="1"/>
              </a:ext>
            </a:extLst>
          </p:cNvPr>
          <p:cNvSpPr/>
          <p:nvPr userDrawn="1"/>
        </p:nvSpPr>
        <p:spPr>
          <a:xfrm>
            <a:off x="2573594" y="1472513"/>
            <a:ext cx="6570406" cy="914400"/>
          </a:xfrm>
          <a:prstGeom prst="rect">
            <a:avLst/>
          </a:prstGeom>
          <a:solidFill>
            <a:srgbClr val="418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itle">
            <a:extLst>
              <a:ext uri="{FF2B5EF4-FFF2-40B4-BE49-F238E27FC236}">
                <a16:creationId xmlns:a16="http://schemas.microsoft.com/office/drawing/2014/main" id="{02526154-0C64-2643-A4AA-DFE1748B74E2}"/>
              </a:ext>
            </a:extLst>
          </p:cNvPr>
          <p:cNvSpPr>
            <a:spLocks noGrp="1" noChangeArrowheads="1"/>
          </p:cNvSpPr>
          <p:nvPr>
            <p:ph type="ctrTitle" hasCustomPrompt="1"/>
            <p:custDataLst>
              <p:tags r:id="rId1"/>
            </p:custDataLst>
          </p:nvPr>
        </p:nvSpPr>
        <p:spPr bwMode="auto">
          <a:xfrm>
            <a:off x="2602586" y="1472513"/>
            <a:ext cx="6541413" cy="914400"/>
          </a:xfrm>
          <a:prstGeom prst="rect">
            <a:avLst/>
          </a:prstGeom>
          <a:noFill/>
          <a:ln>
            <a:miter lim="800000"/>
            <a:headEnd/>
            <a:tailEnd/>
          </a:ln>
        </p:spPr>
        <p:txBody>
          <a:bodyPr lIns="91418" tIns="45710" rIns="91418" bIns="45710" anchor="ctr">
            <a:noAutofit/>
          </a:bodyPr>
          <a:lstStyle>
            <a:lvl1pPr algn="ctr">
              <a:defRPr sz="2400">
                <a:latin typeface="Georgia" panose="02040502050405020303" pitchFamily="18" charset="0"/>
                <a:cs typeface="Calibri"/>
              </a:defRPr>
            </a:lvl1pPr>
          </a:lstStyle>
          <a:p>
            <a:r>
              <a:rPr lang="en-US" dirty="0"/>
              <a:t>Click to add section title</a:t>
            </a:r>
          </a:p>
        </p:txBody>
      </p:sp>
      <p:sp>
        <p:nvSpPr>
          <p:cNvPr id="8" name="Copyright">
            <a:extLst>
              <a:ext uri="{FF2B5EF4-FFF2-40B4-BE49-F238E27FC236}">
                <a16:creationId xmlns:a16="http://schemas.microsoft.com/office/drawing/2014/main" id="{57B007A3-1DCE-EC47-BE08-1D955C4A5185}"/>
              </a:ext>
            </a:extLst>
          </p:cNvPr>
          <p:cNvSpPr/>
          <p:nvPr userDrawn="1"/>
        </p:nvSpPr>
        <p:spPr>
          <a:xfrm>
            <a:off x="1660182" y="4520603"/>
            <a:ext cx="583310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2" name="JHSPH Text">
            <a:extLst>
              <a:ext uri="{FF2B5EF4-FFF2-40B4-BE49-F238E27FC236}">
                <a16:creationId xmlns:a16="http://schemas.microsoft.com/office/drawing/2014/main" id="{B05537E3-8448-4B43-A68B-0ED2C462209F}"/>
              </a:ext>
            </a:extLst>
          </p:cNvPr>
          <p:cNvSpPr/>
          <p:nvPr userDrawn="1"/>
        </p:nvSpPr>
        <p:spPr>
          <a:xfrm>
            <a:off x="2286000" y="4859157"/>
            <a:ext cx="4572000" cy="215444"/>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Georgia"/>
                <a:ea typeface="+mn-ea"/>
              </a:rPr>
              <a:t>Johns Hopkins Bloomberg School of Public Health</a:t>
            </a:r>
          </a:p>
        </p:txBody>
      </p:sp>
      <p:sp>
        <p:nvSpPr>
          <p:cNvPr id="4" name="Slide Number">
            <a:extLst>
              <a:ext uri="{FF2B5EF4-FFF2-40B4-BE49-F238E27FC236}">
                <a16:creationId xmlns:a16="http://schemas.microsoft.com/office/drawing/2014/main" id="{64715A6E-760B-D84A-ADAD-BE5FD6E48B5D}"/>
              </a:ext>
            </a:extLst>
          </p:cNvPr>
          <p:cNvSpPr>
            <a:spLocks noGrp="1"/>
          </p:cNvSpPr>
          <p:nvPr>
            <p:ph type="sldNum" sz="quarter" idx="10"/>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9485099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ticle bullet 2 col wid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6355080"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4" name="Box">
            <a:extLst>
              <a:ext uri="{FF2B5EF4-FFF2-40B4-BE49-F238E27FC236}">
                <a16:creationId xmlns:a16="http://schemas.microsoft.com/office/drawing/2014/main" id="{10DBC93F-DCA9-E145-9D20-F57AF65E7EE5}"/>
              </a:ext>
            </a:extLst>
          </p:cNvPr>
          <p:cNvSpPr>
            <a:spLocks noGrp="1"/>
          </p:cNvSpPr>
          <p:nvPr>
            <p:ph idx="20" hasCustomPrompt="1"/>
          </p:nvPr>
        </p:nvSpPr>
        <p:spPr>
          <a:xfrm>
            <a:off x="2652394" y="2405758"/>
            <a:ext cx="6355080"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5" name="Source">
            <a:extLst>
              <a:ext uri="{FF2B5EF4-FFF2-40B4-BE49-F238E27FC236}">
                <a16:creationId xmlns:a16="http://schemas.microsoft.com/office/drawing/2014/main" id="{021AEA16-6280-1349-9E46-7DC0644E7B1B}"/>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BDAAC521-DAD1-2745-8E38-B6A04E6F5582}"/>
              </a:ext>
            </a:extLst>
          </p:cNvPr>
          <p:cNvSpPr>
            <a:spLocks noGrp="1"/>
          </p:cNvSpPr>
          <p:nvPr>
            <p:ph type="sldNum" sz="quarter" idx="21"/>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273077340"/>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verticle bullet 4 box wid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1" name="Caption">
            <a:extLst>
              <a:ext uri="{FF2B5EF4-FFF2-40B4-BE49-F238E27FC236}">
                <a16:creationId xmlns:a16="http://schemas.microsoft.com/office/drawing/2014/main" id="{1811B59D-59EF-5247-8ADB-C36870F5EC15}"/>
              </a:ext>
            </a:extLst>
          </p:cNvPr>
          <p:cNvSpPr>
            <a:spLocks noGrp="1"/>
          </p:cNvSpPr>
          <p:nvPr>
            <p:ph type="body" sz="quarter" idx="17" hasCustomPrompt="1"/>
          </p:nvPr>
        </p:nvSpPr>
        <p:spPr>
          <a:xfrm>
            <a:off x="2660810" y="133350"/>
            <a:ext cx="6352855" cy="386080"/>
          </a:xfrm>
          <a:prstGeom prst="rect">
            <a:avLst/>
          </a:prstGeom>
          <a:solidFill>
            <a:srgbClr val="418EDF">
              <a:alpha val="40000"/>
            </a:srgbClr>
          </a:solidFill>
          <a:ln>
            <a:noFill/>
          </a:ln>
        </p:spPr>
        <p:txBody>
          <a:bodyPr vert="horz" anchor="ctr"/>
          <a:lstStyle>
            <a:lvl1pPr marL="0" indent="0" algn="ctr">
              <a:buNone/>
              <a:defRPr sz="1400" baseline="0">
                <a:latin typeface="Georgia" panose="02040502050405020303" pitchFamily="18" charset="0"/>
              </a:defRPr>
            </a:lvl1pPr>
            <a:lvl2pPr marL="457200" indent="0">
              <a:buNone/>
              <a:defRPr/>
            </a:lvl2pPr>
          </a:lstStyle>
          <a:p>
            <a:pPr lvl="0"/>
            <a:r>
              <a:rPr lang="en-US" dirty="0"/>
              <a:t>Click to add subtitle</a:t>
            </a:r>
          </a:p>
        </p:txBody>
      </p:sp>
      <p:sp>
        <p:nvSpPr>
          <p:cNvPr id="13" name="Box">
            <a:extLst>
              <a:ext uri="{FF2B5EF4-FFF2-40B4-BE49-F238E27FC236}">
                <a16:creationId xmlns:a16="http://schemas.microsoft.com/office/drawing/2014/main" id="{82EB0AC5-E134-2F40-B272-685BB281E1BE}"/>
              </a:ext>
            </a:extLst>
          </p:cNvPr>
          <p:cNvSpPr>
            <a:spLocks noGrp="1"/>
          </p:cNvSpPr>
          <p:nvPr>
            <p:ph idx="1" hasCustomPrompt="1"/>
          </p:nvPr>
        </p:nvSpPr>
        <p:spPr>
          <a:xfrm>
            <a:off x="2660810" y="615462"/>
            <a:ext cx="6352855" cy="1691333"/>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6" name="Caption">
            <a:extLst>
              <a:ext uri="{FF2B5EF4-FFF2-40B4-BE49-F238E27FC236}">
                <a16:creationId xmlns:a16="http://schemas.microsoft.com/office/drawing/2014/main" id="{CA123584-3F6D-784C-9E4F-8CA6F5BBC326}"/>
              </a:ext>
            </a:extLst>
          </p:cNvPr>
          <p:cNvSpPr>
            <a:spLocks noGrp="1"/>
          </p:cNvSpPr>
          <p:nvPr>
            <p:ph type="body" sz="quarter" idx="25" hasCustomPrompt="1"/>
          </p:nvPr>
        </p:nvSpPr>
        <p:spPr>
          <a:xfrm>
            <a:off x="2656330" y="2424160"/>
            <a:ext cx="6352855" cy="386080"/>
          </a:xfrm>
          <a:prstGeom prst="rect">
            <a:avLst/>
          </a:prstGeom>
          <a:solidFill>
            <a:srgbClr val="418EDF">
              <a:alpha val="40000"/>
            </a:srgbClr>
          </a:solidFill>
          <a:ln>
            <a:noFill/>
          </a:ln>
        </p:spPr>
        <p:txBody>
          <a:bodyPr vert="horz" anchor="ctr"/>
          <a:lstStyle>
            <a:lvl1pPr marL="0" indent="0" algn="ctr">
              <a:buNone/>
              <a:defRPr sz="1400" baseline="0">
                <a:latin typeface="Georgia" panose="02040502050405020303" pitchFamily="18" charset="0"/>
              </a:defRPr>
            </a:lvl1pPr>
            <a:lvl2pPr marL="457200" indent="0">
              <a:buNone/>
              <a:defRPr/>
            </a:lvl2pPr>
          </a:lstStyle>
          <a:p>
            <a:pPr lvl="0"/>
            <a:r>
              <a:rPr lang="en-US" dirty="0"/>
              <a:t>Click to add subtitle</a:t>
            </a:r>
          </a:p>
        </p:txBody>
      </p:sp>
      <p:sp>
        <p:nvSpPr>
          <p:cNvPr id="17" name="Box">
            <a:extLst>
              <a:ext uri="{FF2B5EF4-FFF2-40B4-BE49-F238E27FC236}">
                <a16:creationId xmlns:a16="http://schemas.microsoft.com/office/drawing/2014/main" id="{C312117C-C727-D846-8F0B-47CFFD132198}"/>
              </a:ext>
            </a:extLst>
          </p:cNvPr>
          <p:cNvSpPr>
            <a:spLocks noGrp="1"/>
          </p:cNvSpPr>
          <p:nvPr>
            <p:ph idx="23" hasCustomPrompt="1"/>
          </p:nvPr>
        </p:nvSpPr>
        <p:spPr>
          <a:xfrm>
            <a:off x="2645955" y="2900920"/>
            <a:ext cx="6355080" cy="1691332"/>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5" name="Source">
            <a:extLst>
              <a:ext uri="{FF2B5EF4-FFF2-40B4-BE49-F238E27FC236}">
                <a16:creationId xmlns:a16="http://schemas.microsoft.com/office/drawing/2014/main" id="{09DAFD96-322A-954E-B591-9667275294F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B02ACC24-737E-E64D-838D-6C60EB302B1E}"/>
              </a:ext>
            </a:extLst>
          </p:cNvPr>
          <p:cNvSpPr>
            <a:spLocks noGrp="1"/>
          </p:cNvSpPr>
          <p:nvPr>
            <p:ph type="sldNum" sz="quarter" idx="24"/>
          </p:nvPr>
        </p:nvSpPr>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150933817"/>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verticle bullet 2 col wid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0" name="Caption">
            <a:extLst>
              <a:ext uri="{FF2B5EF4-FFF2-40B4-BE49-F238E27FC236}">
                <a16:creationId xmlns:a16="http://schemas.microsoft.com/office/drawing/2014/main" id="{8FC52B27-8752-6142-B35B-9B69B01A006F}"/>
              </a:ext>
            </a:extLst>
          </p:cNvPr>
          <p:cNvSpPr>
            <a:spLocks noGrp="1"/>
          </p:cNvSpPr>
          <p:nvPr>
            <p:ph type="body" sz="quarter" idx="17" hasCustomPrompt="1"/>
          </p:nvPr>
        </p:nvSpPr>
        <p:spPr>
          <a:xfrm>
            <a:off x="2660810" y="133350"/>
            <a:ext cx="6352855" cy="386080"/>
          </a:xfrm>
          <a:prstGeom prst="rect">
            <a:avLst/>
          </a:prstGeom>
          <a:solidFill>
            <a:srgbClr val="418EDF">
              <a:alpha val="40000"/>
            </a:srgbClr>
          </a:solidFill>
          <a:ln>
            <a:noFill/>
          </a:ln>
        </p:spPr>
        <p:txBody>
          <a:bodyPr vert="horz" anchor="ctr"/>
          <a:lstStyle>
            <a:lvl1pPr marL="0" indent="0" algn="ctr">
              <a:buNone/>
              <a:defRPr sz="1400" baseline="0">
                <a:latin typeface="Georgia" panose="02040502050405020303" pitchFamily="18" charset="0"/>
              </a:defRPr>
            </a:lvl1pPr>
            <a:lvl2pPr marL="457200" indent="0">
              <a:buNone/>
              <a:defRPr/>
            </a:lvl2pPr>
          </a:lstStyle>
          <a:p>
            <a:pPr lvl="0"/>
            <a:r>
              <a:rPr lang="en-US" dirty="0"/>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606972"/>
            <a:ext cx="6355080" cy="1940147"/>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4" name="Box">
            <a:extLst>
              <a:ext uri="{FF2B5EF4-FFF2-40B4-BE49-F238E27FC236}">
                <a16:creationId xmlns:a16="http://schemas.microsoft.com/office/drawing/2014/main" id="{10DBC93F-DCA9-E145-9D20-F57AF65E7EE5}"/>
              </a:ext>
            </a:extLst>
          </p:cNvPr>
          <p:cNvSpPr>
            <a:spLocks noGrp="1"/>
          </p:cNvSpPr>
          <p:nvPr>
            <p:ph idx="20" hasCustomPrompt="1"/>
          </p:nvPr>
        </p:nvSpPr>
        <p:spPr>
          <a:xfrm>
            <a:off x="2652394" y="2659292"/>
            <a:ext cx="6355080" cy="1940147"/>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5" name="Source">
            <a:extLst>
              <a:ext uri="{FF2B5EF4-FFF2-40B4-BE49-F238E27FC236}">
                <a16:creationId xmlns:a16="http://schemas.microsoft.com/office/drawing/2014/main" id="{021AEA16-6280-1349-9E46-7DC0644E7B1B}"/>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BDAAC521-DAD1-2745-8E38-B6A04E6F5582}"/>
              </a:ext>
            </a:extLst>
          </p:cNvPr>
          <p:cNvSpPr>
            <a:spLocks noGrp="1"/>
          </p:cNvSpPr>
          <p:nvPr>
            <p:ph type="sldNum" sz="quarter" idx="21"/>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286650179"/>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erticle bullet 2 col stacked top">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3106943"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1" name="Box">
            <a:extLst>
              <a:ext uri="{FF2B5EF4-FFF2-40B4-BE49-F238E27FC236}">
                <a16:creationId xmlns:a16="http://schemas.microsoft.com/office/drawing/2014/main" id="{5E4AB30B-0FD2-6B48-B41C-7A5D8D919019}"/>
              </a:ext>
            </a:extLst>
          </p:cNvPr>
          <p:cNvSpPr>
            <a:spLocks noGrp="1"/>
          </p:cNvSpPr>
          <p:nvPr>
            <p:ph idx="21" hasCustomPrompt="1"/>
          </p:nvPr>
        </p:nvSpPr>
        <p:spPr>
          <a:xfrm>
            <a:off x="5911678" y="133350"/>
            <a:ext cx="3106943"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0" name="Box">
            <a:extLst>
              <a:ext uri="{FF2B5EF4-FFF2-40B4-BE49-F238E27FC236}">
                <a16:creationId xmlns:a16="http://schemas.microsoft.com/office/drawing/2014/main" id="{7D2094D8-727F-884C-B534-4721A403446C}"/>
              </a:ext>
            </a:extLst>
          </p:cNvPr>
          <p:cNvSpPr>
            <a:spLocks noGrp="1"/>
          </p:cNvSpPr>
          <p:nvPr>
            <p:ph idx="20" hasCustomPrompt="1"/>
          </p:nvPr>
        </p:nvSpPr>
        <p:spPr>
          <a:xfrm>
            <a:off x="2652394" y="2405758"/>
            <a:ext cx="6355080"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6" name="Source">
            <a:extLst>
              <a:ext uri="{FF2B5EF4-FFF2-40B4-BE49-F238E27FC236}">
                <a16:creationId xmlns:a16="http://schemas.microsoft.com/office/drawing/2014/main" id="{C7A9D561-E47D-9647-95B7-65C3DD45AA5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C2DEE139-40C3-C149-A025-3CC8CB95B784}"/>
              </a:ext>
            </a:extLst>
          </p:cNvPr>
          <p:cNvSpPr>
            <a:spLocks noGrp="1"/>
          </p:cNvSpPr>
          <p:nvPr>
            <p:ph type="sldNum" sz="quarter" idx="22"/>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4176886777"/>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erticle bullet 2 col stacked bottom">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6355080"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0" name="Box">
            <a:extLst>
              <a:ext uri="{FF2B5EF4-FFF2-40B4-BE49-F238E27FC236}">
                <a16:creationId xmlns:a16="http://schemas.microsoft.com/office/drawing/2014/main" id="{7D2094D8-727F-884C-B534-4721A403446C}"/>
              </a:ext>
            </a:extLst>
          </p:cNvPr>
          <p:cNvSpPr>
            <a:spLocks noGrp="1"/>
          </p:cNvSpPr>
          <p:nvPr>
            <p:ph idx="20" hasCustomPrompt="1"/>
          </p:nvPr>
        </p:nvSpPr>
        <p:spPr>
          <a:xfrm>
            <a:off x="2652394" y="2405758"/>
            <a:ext cx="3113406"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3" name="Box">
            <a:extLst>
              <a:ext uri="{FF2B5EF4-FFF2-40B4-BE49-F238E27FC236}">
                <a16:creationId xmlns:a16="http://schemas.microsoft.com/office/drawing/2014/main" id="{616E69F8-6862-C642-934F-74BF0576856F}"/>
              </a:ext>
            </a:extLst>
          </p:cNvPr>
          <p:cNvSpPr>
            <a:spLocks noGrp="1"/>
          </p:cNvSpPr>
          <p:nvPr>
            <p:ph idx="21" hasCustomPrompt="1"/>
          </p:nvPr>
        </p:nvSpPr>
        <p:spPr>
          <a:xfrm>
            <a:off x="5894068" y="2405758"/>
            <a:ext cx="3113406"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6" name="Source">
            <a:extLst>
              <a:ext uri="{FF2B5EF4-FFF2-40B4-BE49-F238E27FC236}">
                <a16:creationId xmlns:a16="http://schemas.microsoft.com/office/drawing/2014/main" id="{C7A9D561-E47D-9647-95B7-65C3DD45AA5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19DA7242-61BC-2648-A081-C49539DD22CC}"/>
              </a:ext>
            </a:extLst>
          </p:cNvPr>
          <p:cNvSpPr>
            <a:spLocks noGrp="1"/>
          </p:cNvSpPr>
          <p:nvPr>
            <p:ph type="sldNum" sz="quarter" idx="22"/>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485018487"/>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erticle bullet 4 box">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3106943"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4" name="Box">
            <a:extLst>
              <a:ext uri="{FF2B5EF4-FFF2-40B4-BE49-F238E27FC236}">
                <a16:creationId xmlns:a16="http://schemas.microsoft.com/office/drawing/2014/main" id="{10DBC93F-DCA9-E145-9D20-F57AF65E7EE5}"/>
              </a:ext>
            </a:extLst>
          </p:cNvPr>
          <p:cNvSpPr>
            <a:spLocks noGrp="1"/>
          </p:cNvSpPr>
          <p:nvPr>
            <p:ph idx="20" hasCustomPrompt="1"/>
          </p:nvPr>
        </p:nvSpPr>
        <p:spPr>
          <a:xfrm>
            <a:off x="2652394" y="2405759"/>
            <a:ext cx="3115360"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1" name="Box">
            <a:extLst>
              <a:ext uri="{FF2B5EF4-FFF2-40B4-BE49-F238E27FC236}">
                <a16:creationId xmlns:a16="http://schemas.microsoft.com/office/drawing/2014/main" id="{5E4AB30B-0FD2-6B48-B41C-7A5D8D919019}"/>
              </a:ext>
            </a:extLst>
          </p:cNvPr>
          <p:cNvSpPr>
            <a:spLocks noGrp="1"/>
          </p:cNvSpPr>
          <p:nvPr>
            <p:ph idx="21" hasCustomPrompt="1"/>
          </p:nvPr>
        </p:nvSpPr>
        <p:spPr>
          <a:xfrm>
            <a:off x="5905328" y="133350"/>
            <a:ext cx="3106943"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3" name="Box">
            <a:extLst>
              <a:ext uri="{FF2B5EF4-FFF2-40B4-BE49-F238E27FC236}">
                <a16:creationId xmlns:a16="http://schemas.microsoft.com/office/drawing/2014/main" id="{42458099-3A90-C247-84C6-E7D22E142591}"/>
              </a:ext>
            </a:extLst>
          </p:cNvPr>
          <p:cNvSpPr>
            <a:spLocks noGrp="1"/>
          </p:cNvSpPr>
          <p:nvPr>
            <p:ph idx="22" hasCustomPrompt="1"/>
          </p:nvPr>
        </p:nvSpPr>
        <p:spPr>
          <a:xfrm>
            <a:off x="5892627" y="2405758"/>
            <a:ext cx="3108960" cy="2193681"/>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5" name="Source">
            <a:extLst>
              <a:ext uri="{FF2B5EF4-FFF2-40B4-BE49-F238E27FC236}">
                <a16:creationId xmlns:a16="http://schemas.microsoft.com/office/drawing/2014/main" id="{09DAFD96-322A-954E-B591-9667275294F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DD9C25E2-854F-494E-B9A7-115E3C7AA053}"/>
              </a:ext>
            </a:extLst>
          </p:cNvPr>
          <p:cNvSpPr>
            <a:spLocks noGrp="1"/>
          </p:cNvSpPr>
          <p:nvPr>
            <p:ph type="sldNum" sz="quarter" idx="2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517792715"/>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ticle bullet 4 box wid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0" y="133351"/>
            <a:ext cx="6355080" cy="1005840"/>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0" name="Box">
            <a:extLst>
              <a:ext uri="{FF2B5EF4-FFF2-40B4-BE49-F238E27FC236}">
                <a16:creationId xmlns:a16="http://schemas.microsoft.com/office/drawing/2014/main" id="{6561FD89-36AF-9849-BEFA-913F923250CF}"/>
              </a:ext>
            </a:extLst>
          </p:cNvPr>
          <p:cNvSpPr>
            <a:spLocks noGrp="1"/>
          </p:cNvSpPr>
          <p:nvPr>
            <p:ph idx="21" hasCustomPrompt="1"/>
          </p:nvPr>
        </p:nvSpPr>
        <p:spPr>
          <a:xfrm>
            <a:off x="2660810" y="1284371"/>
            <a:ext cx="6355080" cy="1005840"/>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4" name="Box">
            <a:extLst>
              <a:ext uri="{FF2B5EF4-FFF2-40B4-BE49-F238E27FC236}">
                <a16:creationId xmlns:a16="http://schemas.microsoft.com/office/drawing/2014/main" id="{10DBC93F-DCA9-E145-9D20-F57AF65E7EE5}"/>
              </a:ext>
            </a:extLst>
          </p:cNvPr>
          <p:cNvSpPr>
            <a:spLocks noGrp="1"/>
          </p:cNvSpPr>
          <p:nvPr>
            <p:ph idx="20" hasCustomPrompt="1"/>
          </p:nvPr>
        </p:nvSpPr>
        <p:spPr>
          <a:xfrm>
            <a:off x="2652394" y="2435391"/>
            <a:ext cx="6355080" cy="1005840"/>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7" name="Box">
            <a:extLst>
              <a:ext uri="{FF2B5EF4-FFF2-40B4-BE49-F238E27FC236}">
                <a16:creationId xmlns:a16="http://schemas.microsoft.com/office/drawing/2014/main" id="{C312117C-C727-D846-8F0B-47CFFD132198}"/>
              </a:ext>
            </a:extLst>
          </p:cNvPr>
          <p:cNvSpPr>
            <a:spLocks noGrp="1"/>
          </p:cNvSpPr>
          <p:nvPr>
            <p:ph idx="23" hasCustomPrompt="1"/>
          </p:nvPr>
        </p:nvSpPr>
        <p:spPr>
          <a:xfrm>
            <a:off x="2645955" y="3586412"/>
            <a:ext cx="6355080" cy="1005840"/>
          </a:xfrm>
          <a:prstGeom prst="rect">
            <a:avLst/>
          </a:prstGeom>
          <a:ln w="9525" cmpd="sng">
            <a:solidFill>
              <a:srgbClr val="6CACE4">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 </a:t>
            </a:r>
          </a:p>
        </p:txBody>
      </p:sp>
      <p:sp>
        <p:nvSpPr>
          <p:cNvPr id="15" name="Source">
            <a:extLst>
              <a:ext uri="{FF2B5EF4-FFF2-40B4-BE49-F238E27FC236}">
                <a16:creationId xmlns:a16="http://schemas.microsoft.com/office/drawing/2014/main" id="{09DAFD96-322A-954E-B591-9667275294F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B02ACC24-737E-E64D-838D-6C60EB302B1E}"/>
              </a:ext>
            </a:extLst>
          </p:cNvPr>
          <p:cNvSpPr>
            <a:spLocks noGrp="1"/>
          </p:cNvSpPr>
          <p:nvPr>
            <p:ph type="sldNum" sz="quarter" idx="24"/>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126766549"/>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ertical quot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000C02B0-5386-2149-A92A-172E36DF48A9}"/>
              </a:ext>
            </a:extLst>
          </p:cNvPr>
          <p:cNvSpPr>
            <a:spLocks noGrp="1"/>
          </p:cNvSpPr>
          <p:nvPr>
            <p:ph type="title" hasCustomPrompt="1"/>
          </p:nvPr>
        </p:nvSpPr>
        <p:spPr>
          <a:xfrm>
            <a:off x="149315" y="66526"/>
            <a:ext cx="2191563" cy="1243172"/>
          </a:xfrm>
        </p:spPr>
        <p:txBody>
          <a:bodyPr/>
          <a:lstStyle>
            <a:lvl1pPr>
              <a:defRPr>
                <a:latin typeface="Georgia" panose="02040502050405020303" pitchFamily="18" charset="0"/>
              </a:defRPr>
            </a:lvl1pPr>
          </a:lstStyle>
          <a:p>
            <a:r>
              <a:rPr lang="en-US" dirty="0"/>
              <a:t>Click to add title</a:t>
            </a:r>
          </a:p>
        </p:txBody>
      </p:sp>
      <p:sp>
        <p:nvSpPr>
          <p:cNvPr id="8" name="Subtitle">
            <a:extLst>
              <a:ext uri="{FF2B5EF4-FFF2-40B4-BE49-F238E27FC236}">
                <a16:creationId xmlns:a16="http://schemas.microsoft.com/office/drawing/2014/main" id="{1A9871A0-BF4B-744E-BDBA-A39D3EB40A6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Georgia" panose="02040502050405020303" pitchFamily="18" charset="0"/>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dirty="0"/>
              <a:t>Click to add subtitle</a:t>
            </a:r>
          </a:p>
        </p:txBody>
      </p:sp>
      <p:sp>
        <p:nvSpPr>
          <p:cNvPr id="6" name="Quote">
            <a:extLst>
              <a:ext uri="{FF2B5EF4-FFF2-40B4-BE49-F238E27FC236}">
                <a16:creationId xmlns:a16="http://schemas.microsoft.com/office/drawing/2014/main" id="{E125DA28-47C7-B041-953D-A1467317A640}"/>
              </a:ext>
            </a:extLst>
          </p:cNvPr>
          <p:cNvSpPr>
            <a:spLocks noGrp="1"/>
          </p:cNvSpPr>
          <p:nvPr>
            <p:ph type="body" sz="quarter" idx="11" hasCustomPrompt="1"/>
          </p:nvPr>
        </p:nvSpPr>
        <p:spPr>
          <a:xfrm>
            <a:off x="2656331" y="159477"/>
            <a:ext cx="6352855" cy="4427257"/>
          </a:xfrm>
          <a:prstGeom prst="rect">
            <a:avLst/>
          </a:prstGeom>
          <a:solidFill>
            <a:srgbClr val="418EDF">
              <a:alpha val="40000"/>
            </a:srgbClr>
          </a:solidFill>
          <a:ln>
            <a:solidFill>
              <a:schemeClr val="bg1">
                <a:lumMod val="75000"/>
              </a:schemeClr>
            </a:solidFill>
            <a:prstDash val="sysDash"/>
          </a:ln>
        </p:spPr>
        <p:txBody>
          <a:bodyPr vert="horz" anchor="ctr"/>
          <a:lstStyle>
            <a:lvl1pPr marL="0" indent="0">
              <a:spcBef>
                <a:spcPts val="2400"/>
              </a:spcBef>
              <a:buNone/>
              <a:defRPr sz="1600">
                <a:latin typeface="Georgia" panose="02040502050405020303" pitchFamily="18" charset="0"/>
                <a:cs typeface="Times New Roma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a:t>
            </a:r>
          </a:p>
        </p:txBody>
      </p:sp>
      <p:sp>
        <p:nvSpPr>
          <p:cNvPr id="9" name="Source">
            <a:extLst>
              <a:ext uri="{FF2B5EF4-FFF2-40B4-BE49-F238E27FC236}">
                <a16:creationId xmlns:a16="http://schemas.microsoft.com/office/drawing/2014/main" id="{CE4AE711-244E-204B-ADA0-EE357F6F001B}"/>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58B849A8-504F-204C-9B64-F22FABEBAEB8}"/>
              </a:ext>
            </a:extLst>
          </p:cNvPr>
          <p:cNvSpPr>
            <a:spLocks noGrp="1"/>
          </p:cNvSpPr>
          <p:nvPr>
            <p:ph type="sldNum" sz="quarter" idx="15"/>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583714183"/>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2880" userDrawn="1">
          <p15:clr>
            <a:srgbClr val="FBAE40"/>
          </p15:clr>
        </p15:guide>
        <p15:guide id="3" orient="horz" pos="84" userDrawn="1">
          <p15:clr>
            <a:srgbClr val="FBAE40"/>
          </p15:clr>
        </p15:guide>
        <p15:guide id="4" pos="5664" userDrawn="1">
          <p15:clr>
            <a:srgbClr val="FBAE40"/>
          </p15:clr>
        </p15:guide>
        <p15:guide id="5" pos="1632"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rmal">
    <p:bg>
      <p:bgPr>
        <a:solidFill>
          <a:srgbClr val="FFFFFF"/>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53975"/>
            <a:ext cx="8858161" cy="857250"/>
          </a:xfrm>
        </p:spPr>
        <p:txBody>
          <a:bodyPr/>
          <a:lstStyle/>
          <a:p>
            <a:r>
              <a:rPr lang="en-US" dirty="0"/>
              <a:t>Click to add slide title</a:t>
            </a:r>
          </a:p>
        </p:txBody>
      </p:sp>
      <p:sp>
        <p:nvSpPr>
          <p:cNvPr id="7" name="Box">
            <a:extLst>
              <a:ext uri="{FF2B5EF4-FFF2-40B4-BE49-F238E27FC236}">
                <a16:creationId xmlns:a16="http://schemas.microsoft.com/office/drawing/2014/main" id="{7C60B256-AB51-AF4E-8137-B91D1CF9FC88}"/>
              </a:ext>
            </a:extLst>
          </p:cNvPr>
          <p:cNvSpPr>
            <a:spLocks noGrp="1"/>
          </p:cNvSpPr>
          <p:nvPr>
            <p:ph idx="1"/>
          </p:nvPr>
        </p:nvSpPr>
        <p:spPr>
          <a:xfrm>
            <a:off x="149313" y="1200151"/>
            <a:ext cx="8842287" cy="3390899"/>
          </a:xfrm>
          <a:prstGeom prst="rect">
            <a:avLst/>
          </a:prstGeom>
          <a:ln>
            <a:solidFill>
              <a:srgbClr val="6CACE4">
                <a:alpha val="25000"/>
              </a:srgbClr>
            </a:solidFill>
          </a:ln>
        </p:spPr>
        <p:txBody>
          <a:bodyPr vert="horz" lIns="91440" tIns="45720" rIns="91440" bIns="45720" rtlCol="0">
            <a:normAutofit/>
          </a:bodyPr>
          <a:lstStyle/>
          <a:p>
            <a:pPr lvl="0"/>
            <a:r>
              <a:rPr lang="en-US" dirty="0"/>
              <a:t>Click to add first-level bullet</a:t>
            </a:r>
          </a:p>
          <a:p>
            <a:pPr lvl="1"/>
            <a:r>
              <a:rPr lang="en-US" dirty="0"/>
              <a:t>Second level</a:t>
            </a:r>
          </a:p>
          <a:p>
            <a:pPr lvl="2"/>
            <a:r>
              <a:rPr lang="en-US" dirty="0"/>
              <a:t>Third level</a:t>
            </a:r>
          </a:p>
        </p:txBody>
      </p:sp>
      <p:sp>
        <p:nvSpPr>
          <p:cNvPr id="8" name="Source">
            <a:extLst>
              <a:ext uri="{FF2B5EF4-FFF2-40B4-BE49-F238E27FC236}">
                <a16:creationId xmlns:a16="http://schemas.microsoft.com/office/drawing/2014/main" id="{0249B332-CABF-854E-B6E9-46A2BE5A2C6D}"/>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4" name="Slide Number ">
            <a:extLst>
              <a:ext uri="{FF2B5EF4-FFF2-40B4-BE49-F238E27FC236}">
                <a16:creationId xmlns:a16="http://schemas.microsoft.com/office/drawing/2014/main" id="{EF0C2086-C256-6E42-A847-C3F176454950}"/>
              </a:ext>
            </a:extLst>
          </p:cNvPr>
          <p:cNvSpPr>
            <a:spLocks noGrp="1"/>
          </p:cNvSpPr>
          <p:nvPr>
            <p:ph type="sldNum" sz="quarter" idx="13"/>
          </p:nvPr>
        </p:nvSpPr>
        <p:spPr>
          <a:xfrm>
            <a:off x="8342334" y="4773613"/>
            <a:ext cx="649266" cy="274637"/>
          </a:xfrm>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87832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200152"/>
            <a:ext cx="4379420" cy="3393200"/>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4615267" y="1201422"/>
            <a:ext cx="4376334" cy="3391930"/>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035A0F40-518B-B546-B0B2-A1824EC12054}"/>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3970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cronym box">
    <p:bg>
      <p:bgPr>
        <a:solidFill>
          <a:srgbClr val="062D72"/>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3">
            <a:lum bright="6000" contrast="9000"/>
          </a:blip>
          <a:stretch>
            <a:fillRect/>
          </a:stretch>
        </p:blipFill>
        <p:spPr>
          <a:xfrm>
            <a:off x="0" y="170643"/>
            <a:ext cx="3561347" cy="4972857"/>
          </a:xfrm>
          <a:prstGeom prst="rect">
            <a:avLst/>
          </a:prstGeom>
        </p:spPr>
      </p:pic>
      <p:sp>
        <p:nvSpPr>
          <p:cNvPr id="11" name="Blue Bar">
            <a:extLst>
              <a:ext uri="{FF2B5EF4-FFF2-40B4-BE49-F238E27FC236}">
                <a16:creationId xmlns:a16="http://schemas.microsoft.com/office/drawing/2014/main" id="{2699B6E2-CA26-4B4B-BF1C-C49897F4F222}"/>
              </a:ext>
              <a:ext uri="{C183D7F6-B498-43B3-948B-1728B52AA6E4}">
                <adec:decorative xmlns:adec="http://schemas.microsoft.com/office/drawing/2017/decorative" val="1"/>
              </a:ext>
            </a:extLst>
          </p:cNvPr>
          <p:cNvSpPr/>
          <p:nvPr userDrawn="1"/>
        </p:nvSpPr>
        <p:spPr>
          <a:xfrm>
            <a:off x="2573594" y="1472513"/>
            <a:ext cx="6570406" cy="914400"/>
          </a:xfrm>
          <a:prstGeom prst="rect">
            <a:avLst/>
          </a:prstGeom>
          <a:solidFill>
            <a:srgbClr val="418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itle">
            <a:extLst>
              <a:ext uri="{FF2B5EF4-FFF2-40B4-BE49-F238E27FC236}">
                <a16:creationId xmlns:a16="http://schemas.microsoft.com/office/drawing/2014/main" id="{02526154-0C64-2643-A4AA-DFE1748B74E2}"/>
              </a:ext>
            </a:extLst>
          </p:cNvPr>
          <p:cNvSpPr>
            <a:spLocks noGrp="1" noChangeArrowheads="1"/>
          </p:cNvSpPr>
          <p:nvPr>
            <p:ph type="ctrTitle" hasCustomPrompt="1"/>
            <p:custDataLst>
              <p:tags r:id="rId1"/>
            </p:custDataLst>
          </p:nvPr>
        </p:nvSpPr>
        <p:spPr bwMode="auto">
          <a:xfrm>
            <a:off x="2602586" y="1472513"/>
            <a:ext cx="6541413" cy="914400"/>
          </a:xfrm>
          <a:prstGeom prst="rect">
            <a:avLst/>
          </a:prstGeom>
          <a:noFill/>
          <a:ln>
            <a:miter lim="800000"/>
            <a:headEnd/>
            <a:tailEnd/>
          </a:ln>
        </p:spPr>
        <p:txBody>
          <a:bodyPr lIns="91418" tIns="45710" rIns="91418" bIns="45710" anchor="ctr">
            <a:noAutofit/>
          </a:bodyPr>
          <a:lstStyle>
            <a:lvl1pPr algn="ctr">
              <a:defRPr sz="2400">
                <a:latin typeface="Georgia" panose="02040502050405020303" pitchFamily="18" charset="0"/>
                <a:cs typeface="Calibri"/>
              </a:defRPr>
            </a:lvl1pPr>
          </a:lstStyle>
          <a:p>
            <a:r>
              <a:rPr lang="en-US" dirty="0"/>
              <a:t>Click to add section title</a:t>
            </a:r>
          </a:p>
        </p:txBody>
      </p:sp>
      <p:sp>
        <p:nvSpPr>
          <p:cNvPr id="8" name="Copyright">
            <a:extLst>
              <a:ext uri="{FF2B5EF4-FFF2-40B4-BE49-F238E27FC236}">
                <a16:creationId xmlns:a16="http://schemas.microsoft.com/office/drawing/2014/main" id="{57B007A3-1DCE-EC47-BE08-1D955C4A5185}"/>
              </a:ext>
            </a:extLst>
          </p:cNvPr>
          <p:cNvSpPr/>
          <p:nvPr userDrawn="1"/>
        </p:nvSpPr>
        <p:spPr>
          <a:xfrm>
            <a:off x="1660182" y="4520603"/>
            <a:ext cx="583310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2" name="JHSPH Text">
            <a:extLst>
              <a:ext uri="{FF2B5EF4-FFF2-40B4-BE49-F238E27FC236}">
                <a16:creationId xmlns:a16="http://schemas.microsoft.com/office/drawing/2014/main" id="{B05537E3-8448-4B43-A68B-0ED2C462209F}"/>
              </a:ext>
            </a:extLst>
          </p:cNvPr>
          <p:cNvSpPr/>
          <p:nvPr userDrawn="1"/>
        </p:nvSpPr>
        <p:spPr>
          <a:xfrm>
            <a:off x="2286000" y="4859157"/>
            <a:ext cx="4572000" cy="215444"/>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Georgia"/>
                <a:ea typeface="+mn-ea"/>
              </a:rPr>
              <a:t>Johns Hopkins Bloomberg School of Public Health</a:t>
            </a:r>
          </a:p>
        </p:txBody>
      </p:sp>
      <p:sp>
        <p:nvSpPr>
          <p:cNvPr id="9" name="Source">
            <a:extLst>
              <a:ext uri="{FF2B5EF4-FFF2-40B4-BE49-F238E27FC236}">
                <a16:creationId xmlns:a16="http://schemas.microsoft.com/office/drawing/2014/main" id="{AD7AA0F7-EF28-3D47-A172-1E9E8896F70D}"/>
              </a:ext>
            </a:extLst>
          </p:cNvPr>
          <p:cNvSpPr>
            <a:spLocks noGrp="1"/>
          </p:cNvSpPr>
          <p:nvPr>
            <p:ph idx="12" hasCustomPrompt="1"/>
          </p:nvPr>
        </p:nvSpPr>
        <p:spPr>
          <a:xfrm>
            <a:off x="5799481" y="4071290"/>
            <a:ext cx="3031435" cy="280036"/>
          </a:xfrm>
          <a:prstGeom prst="rect">
            <a:avLst/>
          </a:prstGeom>
          <a:noFill/>
          <a:ln w="9525" cap="flat" cmpd="sng" algn="ctr">
            <a:noFill/>
            <a:prstDash val="solid"/>
            <a:miter lim="800000"/>
            <a:headEnd type="none" w="med" len="med"/>
            <a:tailEnd type="none" w="med" len="med"/>
          </a:ln>
        </p:spPr>
        <p:txBody>
          <a:bodyPr lIns="0" tIns="0" rIns="0" bIns="0" anchor="t">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0" baseline="0">
                <a:solidFill>
                  <a:schemeClr val="bg1"/>
                </a:solidFill>
                <a:latin typeface="Georgia" panose="02040502050405020303" pitchFamily="18" charset="0"/>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acronym information</a:t>
            </a:r>
          </a:p>
        </p:txBody>
      </p:sp>
      <p:sp>
        <p:nvSpPr>
          <p:cNvPr id="4" name="Slide Number">
            <a:extLst>
              <a:ext uri="{FF2B5EF4-FFF2-40B4-BE49-F238E27FC236}">
                <a16:creationId xmlns:a16="http://schemas.microsoft.com/office/drawing/2014/main" id="{64715A6E-760B-D84A-ADAD-BE5FD6E48B5D}"/>
              </a:ext>
            </a:extLst>
          </p:cNvPr>
          <p:cNvSpPr>
            <a:spLocks noGrp="1"/>
          </p:cNvSpPr>
          <p:nvPr>
            <p:ph type="sldNum" sz="quarter" idx="10"/>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9388994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2 col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Box"/>
          <p:cNvSpPr>
            <a:spLocks noGrp="1"/>
          </p:cNvSpPr>
          <p:nvPr>
            <p:ph idx="13" hasCustomPrompt="1"/>
          </p:nvPr>
        </p:nvSpPr>
        <p:spPr>
          <a:xfrm>
            <a:off x="149314" y="1732478"/>
            <a:ext cx="4379420" cy="28608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4615267" y="1733550"/>
            <a:ext cx="4376334" cy="28598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B4232E93-E99A-9E42-9AE6-9CECC488A9D2}"/>
              </a:ext>
            </a:extLst>
          </p:cNvPr>
          <p:cNvSpPr>
            <a:spLocks noGrp="1"/>
          </p:cNvSpPr>
          <p:nvPr>
            <p:ph type="sldNum" sz="quarter" idx="19"/>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80665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col bottom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198878"/>
            <a:ext cx="4379420" cy="33944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4141343"/>
            <a:ext cx="438912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4615267" y="1200150"/>
            <a:ext cx="4376334" cy="33932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E1366CE7-594B-2C44-9137-C4F594D4D4DD}"/>
              </a:ext>
            </a:extLst>
          </p:cNvPr>
          <p:cNvSpPr>
            <a:spLocks noGrp="1"/>
          </p:cNvSpPr>
          <p:nvPr>
            <p:ph type="body" sz="quarter" idx="18" hasCustomPrompt="1"/>
          </p:nvPr>
        </p:nvSpPr>
        <p:spPr>
          <a:xfrm>
            <a:off x="4615266" y="4142501"/>
            <a:ext cx="437633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27E2FAF6-E048-FA43-85A3-66709CDB3F58}"/>
              </a:ext>
            </a:extLst>
          </p:cNvPr>
          <p:cNvSpPr>
            <a:spLocks noGrp="1"/>
          </p:cNvSpPr>
          <p:nvPr>
            <p:ph type="sldNum" sz="quarter" idx="19"/>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358823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 table lef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1200150"/>
            <a:ext cx="438912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Box"/>
          <p:cNvSpPr>
            <a:spLocks noGrp="1"/>
          </p:cNvSpPr>
          <p:nvPr>
            <p:ph idx="13" hasCustomPrompt="1"/>
          </p:nvPr>
        </p:nvSpPr>
        <p:spPr>
          <a:xfrm>
            <a:off x="149314" y="1732478"/>
            <a:ext cx="4379420" cy="28608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4615267" y="1200150"/>
            <a:ext cx="4376334" cy="33932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A99857AD-EF38-344F-9DB2-381017A53D5A}"/>
              </a:ext>
            </a:extLst>
          </p:cNvPr>
          <p:cNvSpPr>
            <a:spLocks noGrp="1"/>
          </p:cNvSpPr>
          <p:nvPr>
            <p:ph type="sldNum" sz="quarter" idx="1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0004522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 table righ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201308"/>
            <a:ext cx="4379420" cy="339204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E1366CE7-594B-2C44-9137-C4F594D4D4DD}"/>
              </a:ext>
            </a:extLst>
          </p:cNvPr>
          <p:cNvSpPr>
            <a:spLocks noGrp="1"/>
          </p:cNvSpPr>
          <p:nvPr>
            <p:ph type="body" sz="quarter" idx="18" hasCustomPrompt="1"/>
          </p:nvPr>
        </p:nvSpPr>
        <p:spPr>
          <a:xfrm>
            <a:off x="4615266" y="1201308"/>
            <a:ext cx="437633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4615267" y="1733550"/>
            <a:ext cx="4376334" cy="28598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0EA6F4E2-BACB-E94F-A7ED-E5489A75FA58}"/>
              </a:ext>
            </a:extLst>
          </p:cNvPr>
          <p:cNvSpPr>
            <a:spLocks noGrp="1"/>
          </p:cNvSpPr>
          <p:nvPr>
            <p:ph type="sldNum" sz="quarter" idx="19"/>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641062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 title and caption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12" name="Caption">
            <a:extLst>
              <a:ext uri="{FF2B5EF4-FFF2-40B4-BE49-F238E27FC236}">
                <a16:creationId xmlns:a16="http://schemas.microsoft.com/office/drawing/2014/main" id="{4D6E7788-1BC1-BC4A-A3A3-605ED8B641AB}"/>
              </a:ext>
            </a:extLst>
          </p:cNvPr>
          <p:cNvSpPr>
            <a:spLocks noGrp="1"/>
          </p:cNvSpPr>
          <p:nvPr>
            <p:ph type="body" sz="quarter" idx="21" hasCustomPrompt="1"/>
          </p:nvPr>
        </p:nvSpPr>
        <p:spPr>
          <a:xfrm>
            <a:off x="141693"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Caption">
            <a:extLst>
              <a:ext uri="{FF2B5EF4-FFF2-40B4-BE49-F238E27FC236}">
                <a16:creationId xmlns:a16="http://schemas.microsoft.com/office/drawing/2014/main" id="{32AB41CC-EBC0-1C48-BE6D-CB034EC38E3C}"/>
              </a:ext>
            </a:extLst>
          </p:cNvPr>
          <p:cNvSpPr>
            <a:spLocks noGrp="1"/>
          </p:cNvSpPr>
          <p:nvPr>
            <p:ph type="body" sz="quarter" idx="15" hasCustomPrompt="1"/>
          </p:nvPr>
        </p:nvSpPr>
        <p:spPr>
          <a:xfrm>
            <a:off x="152400" y="1696073"/>
            <a:ext cx="4378412" cy="384175"/>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3" name="Box"/>
          <p:cNvSpPr>
            <a:spLocks noGrp="1"/>
          </p:cNvSpPr>
          <p:nvPr>
            <p:ph idx="1" hasCustomPrompt="1"/>
          </p:nvPr>
        </p:nvSpPr>
        <p:spPr>
          <a:xfrm>
            <a:off x="149314" y="2126479"/>
            <a:ext cx="4381414" cy="246457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A4957100-72FC-2A42-8D11-3C05EDC1A526}"/>
              </a:ext>
            </a:extLst>
          </p:cNvPr>
          <p:cNvSpPr>
            <a:spLocks noGrp="1"/>
          </p:cNvSpPr>
          <p:nvPr>
            <p:ph type="body" sz="quarter" idx="18" hasCustomPrompt="1"/>
          </p:nvPr>
        </p:nvSpPr>
        <p:spPr>
          <a:xfrm>
            <a:off x="4615266" y="1697231"/>
            <a:ext cx="4376334" cy="383017"/>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6" name="Box"/>
          <p:cNvSpPr>
            <a:spLocks noGrp="1"/>
          </p:cNvSpPr>
          <p:nvPr>
            <p:ph idx="12" hasCustomPrompt="1"/>
          </p:nvPr>
        </p:nvSpPr>
        <p:spPr>
          <a:xfrm>
            <a:off x="4610186" y="2126479"/>
            <a:ext cx="4397288" cy="2464571"/>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2537B3CC-36F5-6348-ADBA-0F2C88D56821}"/>
              </a:ext>
            </a:extLst>
          </p:cNvPr>
          <p:cNvSpPr>
            <a:spLocks noGrp="1"/>
          </p:cNvSpPr>
          <p:nvPr>
            <p:ph type="sldNum" sz="quarter" idx="20"/>
          </p:nvPr>
        </p:nvSpPr>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27613704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1200150"/>
            <a:ext cx="438912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Box"/>
          <p:cNvSpPr>
            <a:spLocks noGrp="1"/>
          </p:cNvSpPr>
          <p:nvPr>
            <p:ph idx="13" hasCustomPrompt="1"/>
          </p:nvPr>
        </p:nvSpPr>
        <p:spPr>
          <a:xfrm>
            <a:off x="149314" y="1732478"/>
            <a:ext cx="4379420" cy="28608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E1366CE7-594B-2C44-9137-C4F594D4D4DD}"/>
              </a:ext>
            </a:extLst>
          </p:cNvPr>
          <p:cNvSpPr>
            <a:spLocks noGrp="1"/>
          </p:cNvSpPr>
          <p:nvPr>
            <p:ph type="body" sz="quarter" idx="18" hasCustomPrompt="1"/>
          </p:nvPr>
        </p:nvSpPr>
        <p:spPr>
          <a:xfrm>
            <a:off x="4615266" y="1201308"/>
            <a:ext cx="437633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4615267" y="1733550"/>
            <a:ext cx="4376334" cy="285980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B4232E93-E99A-9E42-9AE6-9CECC488A9D2}"/>
              </a:ext>
            </a:extLst>
          </p:cNvPr>
          <p:cNvSpPr>
            <a:spLocks noGrp="1"/>
          </p:cNvSpPr>
          <p:nvPr>
            <p:ph type="sldNum" sz="quarter" idx="19"/>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784980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rmal with subtitle">
    <p:bg>
      <p:bgPr>
        <a:solidFill>
          <a:srgbClr val="FFFFFF"/>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11" name="Caption">
            <a:extLst>
              <a:ext uri="{FF2B5EF4-FFF2-40B4-BE49-F238E27FC236}">
                <a16:creationId xmlns:a16="http://schemas.microsoft.com/office/drawing/2014/main" id="{1F55D65F-DFFC-FC4A-A7A1-5282732454C1}"/>
              </a:ext>
            </a:extLst>
          </p:cNvPr>
          <p:cNvSpPr>
            <a:spLocks noGrp="1"/>
          </p:cNvSpPr>
          <p:nvPr>
            <p:ph type="body" sz="quarter" idx="17" hasCustomPrompt="1"/>
          </p:nvPr>
        </p:nvSpPr>
        <p:spPr>
          <a:xfrm>
            <a:off x="141693"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a:extLst>
              <a:ext uri="{FF2B5EF4-FFF2-40B4-BE49-F238E27FC236}">
                <a16:creationId xmlns:a16="http://schemas.microsoft.com/office/drawing/2014/main" id="{469FABCF-7953-3149-8EE5-C34571F9028F}"/>
              </a:ext>
            </a:extLst>
          </p:cNvPr>
          <p:cNvSpPr>
            <a:spLocks noGrp="1"/>
          </p:cNvSpPr>
          <p:nvPr>
            <p:ph idx="13" hasCustomPrompt="1"/>
          </p:nvPr>
        </p:nvSpPr>
        <p:spPr>
          <a:xfrm>
            <a:off x="149314" y="1732478"/>
            <a:ext cx="8842286" cy="286087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854A1D1E-F570-DD47-9954-1C8B8C8BCD23}"/>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81CCAF77-B6EA-254F-A963-E59E78C0B915}"/>
              </a:ext>
            </a:extLst>
          </p:cNvPr>
          <p:cNvSpPr>
            <a:spLocks noGrp="1"/>
          </p:cNvSpPr>
          <p:nvPr>
            <p:ph type="sldNum" sz="quarter" idx="15"/>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592007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ormal wide with top capti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8" name="Caption">
            <a:extLst>
              <a:ext uri="{FF2B5EF4-FFF2-40B4-BE49-F238E27FC236}">
                <a16:creationId xmlns:a16="http://schemas.microsoft.com/office/drawing/2014/main" id="{00FA151C-83E9-504F-92AE-CBD9AB722F88}"/>
              </a:ext>
            </a:extLst>
          </p:cNvPr>
          <p:cNvSpPr>
            <a:spLocks noGrp="1"/>
          </p:cNvSpPr>
          <p:nvPr>
            <p:ph type="body" sz="quarter" idx="18" hasCustomPrompt="1"/>
          </p:nvPr>
        </p:nvSpPr>
        <p:spPr>
          <a:xfrm>
            <a:off x="141693"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1" name="Box">
            <a:extLst>
              <a:ext uri="{FF2B5EF4-FFF2-40B4-BE49-F238E27FC236}">
                <a16:creationId xmlns:a16="http://schemas.microsoft.com/office/drawing/2014/main" id="{8BF4410D-F187-0A4F-B2DE-2009559C8F5E}"/>
              </a:ext>
            </a:extLst>
          </p:cNvPr>
          <p:cNvSpPr>
            <a:spLocks noGrp="1"/>
          </p:cNvSpPr>
          <p:nvPr>
            <p:ph idx="13" hasCustomPrompt="1"/>
          </p:nvPr>
        </p:nvSpPr>
        <p:spPr>
          <a:xfrm>
            <a:off x="149314" y="1732478"/>
            <a:ext cx="8842286" cy="139968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a:extLst>
              <a:ext uri="{FF2B5EF4-FFF2-40B4-BE49-F238E27FC236}">
                <a16:creationId xmlns:a16="http://schemas.microsoft.com/office/drawing/2014/main" id="{E7C68EF4-EEA6-3542-99D5-BFE95DDC826A}"/>
              </a:ext>
            </a:extLst>
          </p:cNvPr>
          <p:cNvSpPr>
            <a:spLocks noGrp="1"/>
          </p:cNvSpPr>
          <p:nvPr>
            <p:ph idx="16" hasCustomPrompt="1"/>
          </p:nvPr>
        </p:nvSpPr>
        <p:spPr>
          <a:xfrm>
            <a:off x="149313" y="3194940"/>
            <a:ext cx="8842288" cy="139968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A13E9811-B15D-DB4A-A025-045406E1FDC6}"/>
              </a:ext>
            </a:extLst>
          </p:cNvPr>
          <p:cNvSpPr>
            <a:spLocks noGrp="1"/>
          </p:cNvSpPr>
          <p:nvPr>
            <p:ph idx="14"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DB859A34-2E93-5043-82FD-B9D7706159B0}"/>
              </a:ext>
            </a:extLst>
          </p:cNvPr>
          <p:cNvSpPr>
            <a:spLocks noGrp="1"/>
          </p:cNvSpPr>
          <p:nvPr>
            <p:ph type="sldNum" sz="quarter" idx="17"/>
          </p:nvPr>
        </p:nvSpPr>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27697624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ormal wid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3" y="1200151"/>
            <a:ext cx="8842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a:extLst>
              <a:ext uri="{FF2B5EF4-FFF2-40B4-BE49-F238E27FC236}">
                <a16:creationId xmlns:a16="http://schemas.microsoft.com/office/drawing/2014/main" id="{E7C68EF4-EEA6-3542-99D5-BFE95DDC826A}"/>
              </a:ext>
            </a:extLst>
          </p:cNvPr>
          <p:cNvSpPr>
            <a:spLocks noGrp="1"/>
          </p:cNvSpPr>
          <p:nvPr>
            <p:ph idx="16" hasCustomPrompt="1"/>
          </p:nvPr>
        </p:nvSpPr>
        <p:spPr>
          <a:xfrm>
            <a:off x="149313" y="2926081"/>
            <a:ext cx="8842288" cy="166854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A13E9811-B15D-DB4A-A025-045406E1FDC6}"/>
              </a:ext>
            </a:extLst>
          </p:cNvPr>
          <p:cNvSpPr>
            <a:spLocks noGrp="1"/>
          </p:cNvSpPr>
          <p:nvPr>
            <p:ph idx="14"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DB859A34-2E93-5043-82FD-B9D7706159B0}"/>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429502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col quote on lef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Quote"/>
          <p:cNvSpPr>
            <a:spLocks noGrp="1"/>
          </p:cNvSpPr>
          <p:nvPr>
            <p:ph idx="13" hasCustomPrompt="1"/>
          </p:nvPr>
        </p:nvSpPr>
        <p:spPr>
          <a:xfrm>
            <a:off x="149314" y="1200152"/>
            <a:ext cx="4379420" cy="3393200"/>
          </a:xfrm>
          <a:solidFill>
            <a:srgbClr val="418EDF">
              <a:alpha val="40000"/>
            </a:srgbClr>
          </a:solidFill>
        </p:spPr>
        <p:txBody>
          <a:bodyPr anchor="ctr"/>
          <a:lstStyle>
            <a:lvl1pPr marL="0" indent="0" algn="l">
              <a:buFontTx/>
              <a:buNone/>
              <a:defRPr baseline="0">
                <a:latin typeface="Georgia" panose="02040502050405020303" pitchFamily="18" charset="0"/>
              </a:defRPr>
            </a:lvl1pPr>
            <a:lvl2pPr marL="284162" indent="0" algn="l">
              <a:buFontTx/>
              <a:buNone/>
              <a:defRPr>
                <a:latin typeface="Georgia" panose="02040502050405020303" pitchFamily="18" charset="0"/>
              </a:defRPr>
            </a:lvl2pPr>
            <a:lvl3pPr marL="573088" indent="0" algn="l">
              <a:buFontTx/>
              <a:buNone/>
              <a:tabLst/>
              <a:defRPr>
                <a:latin typeface="Georgia" panose="02040502050405020303" pitchFamily="18" charset="0"/>
              </a:defRPr>
            </a:lvl3pPr>
            <a:lvl4pPr marL="1371600" indent="0">
              <a:buNone/>
              <a:defRPr/>
            </a:lvl4pPr>
            <a:lvl5pPr marL="1828800" indent="0">
              <a:buNone/>
              <a:defRPr/>
            </a:lvl5pPr>
          </a:lstStyle>
          <a:p>
            <a:pPr lvl="0"/>
            <a:r>
              <a:rPr lang="en-US" dirty="0"/>
              <a:t>Click to add first-level bullet</a:t>
            </a:r>
          </a:p>
        </p:txBody>
      </p:sp>
      <p:sp>
        <p:nvSpPr>
          <p:cNvPr id="7" name="Box"/>
          <p:cNvSpPr>
            <a:spLocks noGrp="1"/>
          </p:cNvSpPr>
          <p:nvPr>
            <p:ph idx="12" hasCustomPrompt="1"/>
          </p:nvPr>
        </p:nvSpPr>
        <p:spPr>
          <a:xfrm>
            <a:off x="4615267" y="1201422"/>
            <a:ext cx="4376334" cy="3391930"/>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FF1ADCC-B5A4-164E-B850-77B49E1210D4}"/>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59851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bigphoto">
    <p:bg>
      <p:bgPr>
        <a:solidFill>
          <a:srgbClr val="062D72"/>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3">
            <a:lum bright="6000" contrast="9000"/>
          </a:blip>
          <a:stretch>
            <a:fillRect/>
          </a:stretch>
        </p:blipFill>
        <p:spPr>
          <a:xfrm>
            <a:off x="0" y="170643"/>
            <a:ext cx="3561347" cy="4972857"/>
          </a:xfrm>
          <a:prstGeom prst="rect">
            <a:avLst/>
          </a:prstGeom>
        </p:spPr>
      </p:pic>
      <p:sp>
        <p:nvSpPr>
          <p:cNvPr id="11" name="Blue Bar">
            <a:extLst>
              <a:ext uri="{FF2B5EF4-FFF2-40B4-BE49-F238E27FC236}">
                <a16:creationId xmlns:a16="http://schemas.microsoft.com/office/drawing/2014/main" id="{2699B6E2-CA26-4B4B-BF1C-C49897F4F222}"/>
              </a:ext>
              <a:ext uri="{C183D7F6-B498-43B3-948B-1728B52AA6E4}">
                <adec:decorative xmlns:adec="http://schemas.microsoft.com/office/drawing/2017/decorative" val="1"/>
              </a:ext>
            </a:extLst>
          </p:cNvPr>
          <p:cNvSpPr/>
          <p:nvPr userDrawn="1"/>
        </p:nvSpPr>
        <p:spPr>
          <a:xfrm>
            <a:off x="1" y="2060695"/>
            <a:ext cx="4571999" cy="914400"/>
          </a:xfrm>
          <a:prstGeom prst="rect">
            <a:avLst/>
          </a:prstGeom>
          <a:solidFill>
            <a:srgbClr val="418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itle">
            <a:extLst>
              <a:ext uri="{FF2B5EF4-FFF2-40B4-BE49-F238E27FC236}">
                <a16:creationId xmlns:a16="http://schemas.microsoft.com/office/drawing/2014/main" id="{02526154-0C64-2643-A4AA-DFE1748B74E2}"/>
              </a:ext>
            </a:extLst>
          </p:cNvPr>
          <p:cNvSpPr>
            <a:spLocks noGrp="1" noChangeArrowheads="1"/>
          </p:cNvSpPr>
          <p:nvPr>
            <p:ph type="ctrTitle" hasCustomPrompt="1"/>
            <p:custDataLst>
              <p:tags r:id="rId1"/>
            </p:custDataLst>
          </p:nvPr>
        </p:nvSpPr>
        <p:spPr bwMode="auto">
          <a:xfrm>
            <a:off x="14496" y="2060695"/>
            <a:ext cx="4543008" cy="914400"/>
          </a:xfrm>
          <a:prstGeom prst="rect">
            <a:avLst/>
          </a:prstGeom>
          <a:noFill/>
          <a:ln>
            <a:miter lim="800000"/>
            <a:headEnd/>
            <a:tailEnd/>
          </a:ln>
        </p:spPr>
        <p:txBody>
          <a:bodyPr lIns="91418" tIns="45710" rIns="91418" bIns="45710" anchor="ctr">
            <a:normAutofit/>
          </a:bodyPr>
          <a:lstStyle>
            <a:lvl1pPr algn="ctr">
              <a:defRPr sz="2400">
                <a:latin typeface="Georgia" panose="02040502050405020303" pitchFamily="18" charset="0"/>
                <a:cs typeface="Calibri"/>
              </a:defRPr>
            </a:lvl1pPr>
          </a:lstStyle>
          <a:p>
            <a:r>
              <a:rPr lang="en-US" dirty="0"/>
              <a:t>Click to add section title</a:t>
            </a:r>
          </a:p>
        </p:txBody>
      </p:sp>
      <p:sp>
        <p:nvSpPr>
          <p:cNvPr id="4" name="Photo">
            <a:extLst>
              <a:ext uri="{FF2B5EF4-FFF2-40B4-BE49-F238E27FC236}">
                <a16:creationId xmlns:a16="http://schemas.microsoft.com/office/drawing/2014/main" id="{C3541F8D-03C9-504A-9502-AE03B38D0901}"/>
              </a:ext>
            </a:extLst>
          </p:cNvPr>
          <p:cNvSpPr>
            <a:spLocks noGrp="1"/>
          </p:cNvSpPr>
          <p:nvPr>
            <p:ph type="pic" sz="quarter" idx="10"/>
          </p:nvPr>
        </p:nvSpPr>
        <p:spPr>
          <a:xfrm>
            <a:off x="4572000" y="0"/>
            <a:ext cx="4572000" cy="5143500"/>
          </a:xfrm>
          <a:prstGeom prst="rect">
            <a:avLst/>
          </a:prstGeom>
          <a:ln w="9525"/>
        </p:spPr>
        <p:txBody>
          <a:bodyPr/>
          <a:lstStyle>
            <a:lvl1pPr marL="0" indent="0">
              <a:buFontTx/>
              <a:buNone/>
              <a:defRPr>
                <a:solidFill>
                  <a:schemeClr val="bg1"/>
                </a:solidFill>
              </a:defRPr>
            </a:lvl1pPr>
          </a:lstStyle>
          <a:p>
            <a:r>
              <a:rPr lang="en-US"/>
              <a:t>Click icon to add picture</a:t>
            </a:r>
          </a:p>
        </p:txBody>
      </p:sp>
      <p:sp>
        <p:nvSpPr>
          <p:cNvPr id="9" name="Source">
            <a:extLst>
              <a:ext uri="{FF2B5EF4-FFF2-40B4-BE49-F238E27FC236}">
                <a16:creationId xmlns:a16="http://schemas.microsoft.com/office/drawing/2014/main" id="{7BDD8149-F014-424D-AC97-463D9BA8B9ED}"/>
              </a:ext>
            </a:extLst>
          </p:cNvPr>
          <p:cNvSpPr>
            <a:spLocks noGrp="1"/>
          </p:cNvSpPr>
          <p:nvPr>
            <p:ph idx="12" hasCustomPrompt="1"/>
          </p:nvPr>
        </p:nvSpPr>
        <p:spPr>
          <a:xfrm>
            <a:off x="4622800" y="4768214"/>
            <a:ext cx="3664951"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8" name="Copyright">
            <a:extLst>
              <a:ext uri="{FF2B5EF4-FFF2-40B4-BE49-F238E27FC236}">
                <a16:creationId xmlns:a16="http://schemas.microsoft.com/office/drawing/2014/main" id="{57B007A3-1DCE-EC47-BE08-1D955C4A5185}"/>
              </a:ext>
            </a:extLst>
          </p:cNvPr>
          <p:cNvSpPr/>
          <p:nvPr userDrawn="1"/>
        </p:nvSpPr>
        <p:spPr>
          <a:xfrm>
            <a:off x="39544" y="4357494"/>
            <a:ext cx="4483031"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2" name="JHSPH Text">
            <a:extLst>
              <a:ext uri="{FF2B5EF4-FFF2-40B4-BE49-F238E27FC236}">
                <a16:creationId xmlns:a16="http://schemas.microsoft.com/office/drawing/2014/main" id="{B05537E3-8448-4B43-A68B-0ED2C462209F}"/>
              </a:ext>
            </a:extLst>
          </p:cNvPr>
          <p:cNvSpPr/>
          <p:nvPr userDrawn="1"/>
        </p:nvSpPr>
        <p:spPr>
          <a:xfrm>
            <a:off x="500386" y="4859157"/>
            <a:ext cx="3561347" cy="21544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Georgia"/>
                <a:ea typeface="+mn-ea"/>
              </a:rPr>
              <a:t>Johns Hopkins Bloomberg School of Public Health</a:t>
            </a:r>
          </a:p>
        </p:txBody>
      </p:sp>
      <p:sp>
        <p:nvSpPr>
          <p:cNvPr id="3" name="Slide Number">
            <a:extLst>
              <a:ext uri="{FF2B5EF4-FFF2-40B4-BE49-F238E27FC236}">
                <a16:creationId xmlns:a16="http://schemas.microsoft.com/office/drawing/2014/main" id="{F6B443E7-26CC-C44C-B822-7FF65A1914F3}"/>
              </a:ext>
            </a:extLst>
          </p:cNvPr>
          <p:cNvSpPr>
            <a:spLocks noGrp="1"/>
          </p:cNvSpPr>
          <p:nvPr>
            <p:ph type="sldNum" sz="quarter" idx="1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452140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ubble quote on lef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3" name="Quote">
            <a:extLst>
              <a:ext uri="{FF2B5EF4-FFF2-40B4-BE49-F238E27FC236}">
                <a16:creationId xmlns:a16="http://schemas.microsoft.com/office/drawing/2014/main" id="{A3FCDE5C-6B97-0243-B26A-C140F4426B9F}"/>
              </a:ext>
            </a:extLst>
          </p:cNvPr>
          <p:cNvSpPr>
            <a:spLocks noGrp="1"/>
          </p:cNvSpPr>
          <p:nvPr>
            <p:ph idx="13" hasCustomPrompt="1"/>
          </p:nvPr>
        </p:nvSpPr>
        <p:spPr>
          <a:xfrm>
            <a:off x="325315" y="1362808"/>
            <a:ext cx="5319347" cy="3068515"/>
          </a:xfrm>
          <a:noFill/>
          <a:ln>
            <a:noFill/>
          </a:ln>
        </p:spPr>
        <p:txBody>
          <a:bodyPr anchor="ctr"/>
          <a:lstStyle>
            <a:lvl1pPr marL="0" indent="0" algn="l">
              <a:buFontTx/>
              <a:buNone/>
              <a:defRPr baseline="0">
                <a:latin typeface="Georgia" panose="02040502050405020303" pitchFamily="18" charset="0"/>
              </a:defRPr>
            </a:lvl1pPr>
            <a:lvl2pPr marL="284162" indent="0" algn="l">
              <a:buFontTx/>
              <a:buNone/>
              <a:defRPr>
                <a:latin typeface="Georgia" panose="02040502050405020303" pitchFamily="18" charset="0"/>
              </a:defRPr>
            </a:lvl2pPr>
            <a:lvl3pPr marL="573088" indent="0" algn="l">
              <a:buFontTx/>
              <a:buNone/>
              <a:tabLst/>
              <a:defRPr>
                <a:latin typeface="Georgia" panose="02040502050405020303" pitchFamily="18" charset="0"/>
              </a:defRPr>
            </a:lvl3pPr>
            <a:lvl4pPr marL="1371600" indent="0">
              <a:buNone/>
              <a:defRPr/>
            </a:lvl4pPr>
            <a:lvl5pPr marL="1828800" indent="0">
              <a:buNone/>
              <a:defRPr/>
            </a:lvl5pPr>
          </a:lstStyle>
          <a:p>
            <a:pPr lvl="0"/>
            <a:r>
              <a:rPr lang="en-US" dirty="0"/>
              <a:t>Click to add first-level bullet</a:t>
            </a:r>
          </a:p>
        </p:txBody>
      </p:sp>
      <p:sp>
        <p:nvSpPr>
          <p:cNvPr id="7" name="Box"/>
          <p:cNvSpPr>
            <a:spLocks noGrp="1"/>
          </p:cNvSpPr>
          <p:nvPr>
            <p:ph idx="12" hasCustomPrompt="1"/>
          </p:nvPr>
        </p:nvSpPr>
        <p:spPr>
          <a:xfrm>
            <a:off x="4615267" y="1201422"/>
            <a:ext cx="4376334" cy="3391930"/>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FF1ADCC-B5A4-164E-B850-77B49E1210D4}"/>
              </a:ext>
            </a:extLst>
          </p:cNvPr>
          <p:cNvSpPr>
            <a:spLocks noGrp="1"/>
          </p:cNvSpPr>
          <p:nvPr>
            <p:ph type="sldNum" sz="quarter" idx="16"/>
          </p:nvPr>
        </p:nvSpPr>
        <p:spPr/>
        <p:txBody>
          <a:bodyPr/>
          <a:lstStyle/>
          <a:p>
            <a:fld id="{8ABDC324-684B-9C44-A484-D2B69E2467CF}" type="slidenum">
              <a:rPr lang="en-US" smtClean="0"/>
              <a:pPr/>
              <a:t>‹Nº›</a:t>
            </a:fld>
            <a:endParaRPr lang="en-US"/>
          </a:p>
        </p:txBody>
      </p:sp>
      <p:sp>
        <p:nvSpPr>
          <p:cNvPr id="12" name="Speech Bubble: Rectangle with Corners Rounded 6">
            <a:extLst>
              <a:ext uri="{FF2B5EF4-FFF2-40B4-BE49-F238E27FC236}">
                <a16:creationId xmlns:a16="http://schemas.microsoft.com/office/drawing/2014/main" id="{57C85359-8772-D948-8EC2-CDAD41A9EF43}"/>
              </a:ext>
              <a:ext uri="{C183D7F6-B498-43B3-948B-1728B52AA6E4}">
                <adec:decorative xmlns:adec="http://schemas.microsoft.com/office/drawing/2017/decorative" val="1"/>
              </a:ext>
            </a:extLst>
          </p:cNvPr>
          <p:cNvSpPr/>
          <p:nvPr userDrawn="1"/>
        </p:nvSpPr>
        <p:spPr>
          <a:xfrm>
            <a:off x="149313" y="1201423"/>
            <a:ext cx="5671042" cy="3391930"/>
          </a:xfrm>
          <a:prstGeom prst="wedgeRoundRectCallout">
            <a:avLst>
              <a:gd name="adj1" fmla="val 62953"/>
              <a:gd name="adj2" fmla="val 4749"/>
              <a:gd name="adj3" fmla="val 16667"/>
            </a:avLst>
          </a:prstGeom>
          <a:solidFill>
            <a:srgbClr val="418EDF">
              <a:alpha val="39608"/>
            </a:srgbClr>
          </a:solidFill>
          <a:ln w="6350">
            <a:solidFill>
              <a:srgbClr val="6CACE4">
                <a:alpha val="25098"/>
              </a:srgb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Georgia" panose="02040502050405020303" pitchFamily="18" charset="0"/>
              <a:cs typeface="Calibri"/>
            </a:endParaRPr>
          </a:p>
        </p:txBody>
      </p:sp>
    </p:spTree>
    <p:extLst>
      <p:ext uri="{BB962C8B-B14F-4D97-AF65-F5344CB8AC3E}">
        <p14:creationId xmlns:p14="http://schemas.microsoft.com/office/powerpoint/2010/main" val="4233640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 quote on right">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200152"/>
            <a:ext cx="4379420" cy="3393200"/>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Quote"/>
          <p:cNvSpPr>
            <a:spLocks noGrp="1"/>
          </p:cNvSpPr>
          <p:nvPr>
            <p:ph idx="12" hasCustomPrompt="1"/>
          </p:nvPr>
        </p:nvSpPr>
        <p:spPr>
          <a:xfrm>
            <a:off x="4615267" y="1201422"/>
            <a:ext cx="4376334" cy="3391930"/>
          </a:xfrm>
          <a:prstGeom prst="rect">
            <a:avLst/>
          </a:prstGeom>
          <a:solidFill>
            <a:srgbClr val="418EDF">
              <a:alpha val="40000"/>
            </a:srgbClr>
          </a:solidFill>
          <a:ln>
            <a:solidFill>
              <a:srgbClr val="6CACE4">
                <a:alpha val="20000"/>
              </a:srgbClr>
            </a:solidFill>
          </a:ln>
        </p:spPr>
        <p:txBody>
          <a:bodyPr vert="horz" lIns="91440" tIns="45720" rIns="91440" bIns="45720" rtlCol="0" anchor="ctr">
            <a:normAutofit/>
          </a:bodyPr>
          <a:lstStyle>
            <a:lvl1pPr marL="0" indent="0">
              <a:buFontTx/>
              <a:buNone/>
              <a:defRPr lang="en-US" sz="1600" kern="1200" baseline="0" dirty="0" smtClean="0">
                <a:solidFill>
                  <a:schemeClr val="tx1"/>
                </a:solidFill>
                <a:latin typeface="Georgia" panose="02040502050405020303" pitchFamily="18" charset="0"/>
                <a:ea typeface="+mn-ea"/>
                <a:cs typeface="+mn-cs"/>
              </a:defRPr>
            </a:lvl1pPr>
            <a:lvl2pPr marL="284162" indent="0">
              <a:buFontTx/>
              <a:buNone/>
              <a:defRPr>
                <a:latin typeface="Georgia" panose="02040502050405020303" pitchFamily="18" charset="0"/>
              </a:defRPr>
            </a:lvl2pPr>
            <a:lvl3pPr marL="568325" indent="0">
              <a:buFontTx/>
              <a:buNone/>
              <a:defRPr>
                <a:latin typeface="Georgia" panose="02040502050405020303" pitchFamily="18" charset="0"/>
              </a:defRPr>
            </a:lvl3pPr>
          </a:lstStyle>
          <a:p>
            <a:pPr lvl="0"/>
            <a:r>
              <a:rPr lang="en-US" dirty="0"/>
              <a:t>Click to add first-level bullet</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A9F907EE-2A75-D94C-BB94-E68F459CB90B}"/>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40621802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stacked above 1 wid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4" y="120015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Box"/>
          <p:cNvSpPr>
            <a:spLocks noGrp="1"/>
          </p:cNvSpPr>
          <p:nvPr>
            <p:ph idx="13" hasCustomPrompt="1"/>
          </p:nvPr>
        </p:nvSpPr>
        <p:spPr>
          <a:xfrm>
            <a:off x="4610187" y="120015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8" name="Box">
            <a:extLst>
              <a:ext uri="{FF2B5EF4-FFF2-40B4-BE49-F238E27FC236}">
                <a16:creationId xmlns:a16="http://schemas.microsoft.com/office/drawing/2014/main" id="{60B4135F-3A7E-1A4E-967C-135820232CF9}"/>
              </a:ext>
            </a:extLst>
          </p:cNvPr>
          <p:cNvSpPr>
            <a:spLocks noGrp="1"/>
          </p:cNvSpPr>
          <p:nvPr>
            <p:ph idx="17" hasCustomPrompt="1"/>
          </p:nvPr>
        </p:nvSpPr>
        <p:spPr>
          <a:xfrm>
            <a:off x="149313" y="2926081"/>
            <a:ext cx="8842288" cy="166854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98443134-A840-5445-A8FC-0029D8A11D27}"/>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9BD4753A-493E-144C-B822-E2BF2B99E1DA}"/>
              </a:ext>
            </a:extLst>
          </p:cNvPr>
          <p:cNvSpPr>
            <a:spLocks noGrp="1"/>
          </p:cNvSpPr>
          <p:nvPr>
            <p:ph type="sldNum" sz="quarter" idx="1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08323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tacked below one wid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3" y="1200151"/>
            <a:ext cx="8842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Box"/>
          <p:cNvSpPr>
            <a:spLocks noGrp="1"/>
          </p:cNvSpPr>
          <p:nvPr>
            <p:ph idx="12" hasCustomPrompt="1"/>
          </p:nvPr>
        </p:nvSpPr>
        <p:spPr>
          <a:xfrm>
            <a:off x="149313" y="292608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Box"/>
          <p:cNvSpPr>
            <a:spLocks noGrp="1"/>
          </p:cNvSpPr>
          <p:nvPr>
            <p:ph idx="14" hasCustomPrompt="1"/>
          </p:nvPr>
        </p:nvSpPr>
        <p:spPr>
          <a:xfrm>
            <a:off x="4610186" y="292608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C3344012-2CDA-A84E-A8AA-DB53FCF92F26}"/>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349570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on left, 1 on r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4" y="120015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Box"/>
          <p:cNvSpPr>
            <a:spLocks noGrp="1"/>
          </p:cNvSpPr>
          <p:nvPr>
            <p:ph idx="12" hasCustomPrompt="1"/>
          </p:nvPr>
        </p:nvSpPr>
        <p:spPr>
          <a:xfrm>
            <a:off x="149313" y="292608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Box"/>
          <p:cNvSpPr>
            <a:spLocks noGrp="1"/>
          </p:cNvSpPr>
          <p:nvPr>
            <p:ph idx="14" hasCustomPrompt="1"/>
          </p:nvPr>
        </p:nvSpPr>
        <p:spPr>
          <a:xfrm>
            <a:off x="4610186" y="1200151"/>
            <a:ext cx="4381414" cy="33908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67CD6385-6F4D-3F44-BD78-F89F4928FA8A}"/>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4675742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on left, 2 on r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dirty="0"/>
              <a:t>Click to add slide title</a:t>
            </a:r>
          </a:p>
        </p:txBody>
      </p:sp>
      <p:sp>
        <p:nvSpPr>
          <p:cNvPr id="3" name="Box"/>
          <p:cNvSpPr>
            <a:spLocks noGrp="1"/>
          </p:cNvSpPr>
          <p:nvPr>
            <p:ph idx="1" hasCustomPrompt="1"/>
          </p:nvPr>
        </p:nvSpPr>
        <p:spPr>
          <a:xfrm>
            <a:off x="149314" y="1200151"/>
            <a:ext cx="4381414" cy="33908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Box"/>
          <p:cNvSpPr>
            <a:spLocks noGrp="1"/>
          </p:cNvSpPr>
          <p:nvPr>
            <p:ph idx="14" hasCustomPrompt="1"/>
          </p:nvPr>
        </p:nvSpPr>
        <p:spPr>
          <a:xfrm>
            <a:off x="4610186" y="1200151"/>
            <a:ext cx="4381414"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Box"/>
          <p:cNvSpPr>
            <a:spLocks noGrp="1"/>
          </p:cNvSpPr>
          <p:nvPr>
            <p:ph idx="12" hasCustomPrompt="1"/>
          </p:nvPr>
        </p:nvSpPr>
        <p:spPr>
          <a:xfrm>
            <a:off x="4610186" y="2926081"/>
            <a:ext cx="4397288"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0F1B3B74-CA45-9F43-8241-CF5C9EA05722}"/>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2500214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col">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Box"/>
          <p:cNvSpPr>
            <a:spLocks noGrp="1"/>
          </p:cNvSpPr>
          <p:nvPr>
            <p:ph idx="1" hasCustomPrompt="1"/>
          </p:nvPr>
        </p:nvSpPr>
        <p:spPr>
          <a:xfrm>
            <a:off x="149314" y="1200151"/>
            <a:ext cx="2832014" cy="339447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3" name="Box"/>
          <p:cNvSpPr>
            <a:spLocks noGrp="1"/>
          </p:cNvSpPr>
          <p:nvPr>
            <p:ph idx="13" hasCustomPrompt="1"/>
          </p:nvPr>
        </p:nvSpPr>
        <p:spPr>
          <a:xfrm>
            <a:off x="3154450" y="1200151"/>
            <a:ext cx="2832014" cy="339447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2" name="Box"/>
          <p:cNvSpPr>
            <a:spLocks noGrp="1"/>
          </p:cNvSpPr>
          <p:nvPr>
            <p:ph idx="12" hasCustomPrompt="1"/>
          </p:nvPr>
        </p:nvSpPr>
        <p:spPr>
          <a:xfrm>
            <a:off x="6159587" y="1200151"/>
            <a:ext cx="2832014" cy="339447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DC7D71D7-8E0A-1B4F-ADA2-1A44518C473C}"/>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BCEF632-72BE-BB4D-AE8C-524A9756AB33}"/>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05287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col and 3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7" name="Caption"/>
          <p:cNvSpPr>
            <a:spLocks noGrp="1"/>
          </p:cNvSpPr>
          <p:nvPr>
            <p:ph type="body" sz="quarter" idx="15" hasCustomPrompt="1"/>
          </p:nvPr>
        </p:nvSpPr>
        <p:spPr>
          <a:xfrm>
            <a:off x="141693" y="1200151"/>
            <a:ext cx="2839636"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7" name="Box"/>
          <p:cNvSpPr>
            <a:spLocks noGrp="1"/>
          </p:cNvSpPr>
          <p:nvPr>
            <p:ph idx="1" hasCustomPrompt="1"/>
          </p:nvPr>
        </p:nvSpPr>
        <p:spPr>
          <a:xfrm>
            <a:off x="149314" y="1745580"/>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8" name="Caption"/>
          <p:cNvSpPr>
            <a:spLocks noGrp="1"/>
          </p:cNvSpPr>
          <p:nvPr>
            <p:ph type="body" sz="quarter" idx="19" hasCustomPrompt="1"/>
          </p:nvPr>
        </p:nvSpPr>
        <p:spPr>
          <a:xfrm>
            <a:off x="3149601" y="1200151"/>
            <a:ext cx="283201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Box"/>
          <p:cNvSpPr>
            <a:spLocks noGrp="1"/>
          </p:cNvSpPr>
          <p:nvPr>
            <p:ph idx="13" hasCustomPrompt="1"/>
          </p:nvPr>
        </p:nvSpPr>
        <p:spPr>
          <a:xfrm>
            <a:off x="3154451" y="1745580"/>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9" name="Caption"/>
          <p:cNvSpPr>
            <a:spLocks noGrp="1"/>
          </p:cNvSpPr>
          <p:nvPr>
            <p:ph type="body" sz="quarter" idx="20" hasCustomPrompt="1"/>
          </p:nvPr>
        </p:nvSpPr>
        <p:spPr>
          <a:xfrm>
            <a:off x="6149428" y="1200151"/>
            <a:ext cx="283201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Box"/>
          <p:cNvSpPr>
            <a:spLocks noGrp="1"/>
          </p:cNvSpPr>
          <p:nvPr>
            <p:ph idx="12" hasCustomPrompt="1"/>
          </p:nvPr>
        </p:nvSpPr>
        <p:spPr>
          <a:xfrm>
            <a:off x="6159587" y="1745580"/>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4" name="Source">
            <a:extLst>
              <a:ext uri="{FF2B5EF4-FFF2-40B4-BE49-F238E27FC236}">
                <a16:creationId xmlns:a16="http://schemas.microsoft.com/office/drawing/2014/main" id="{16128668-BD60-7E44-98F0-A1984EAD04B8}"/>
              </a:ext>
            </a:extLst>
          </p:cNvPr>
          <p:cNvSpPr>
            <a:spLocks noGrp="1"/>
          </p:cNvSpPr>
          <p:nvPr>
            <p:ph idx="2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CAC8A6A1-1096-3B41-8E67-16AA81B19F7F}"/>
              </a:ext>
            </a:extLst>
          </p:cNvPr>
          <p:cNvSpPr>
            <a:spLocks noGrp="1"/>
          </p:cNvSpPr>
          <p:nvPr>
            <p:ph type="sldNum" sz="quarter" idx="2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40538473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col and 3 bottom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Box"/>
          <p:cNvSpPr>
            <a:spLocks noGrp="1"/>
          </p:cNvSpPr>
          <p:nvPr>
            <p:ph idx="1" hasCustomPrompt="1"/>
          </p:nvPr>
        </p:nvSpPr>
        <p:spPr>
          <a:xfrm>
            <a:off x="149314" y="1200151"/>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7" name="Caption"/>
          <p:cNvSpPr>
            <a:spLocks noGrp="1"/>
          </p:cNvSpPr>
          <p:nvPr>
            <p:ph type="body" sz="quarter" idx="15" hasCustomPrompt="1"/>
          </p:nvPr>
        </p:nvSpPr>
        <p:spPr>
          <a:xfrm>
            <a:off x="142220" y="4140200"/>
            <a:ext cx="283201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Box"/>
          <p:cNvSpPr>
            <a:spLocks noGrp="1"/>
          </p:cNvSpPr>
          <p:nvPr>
            <p:ph idx="13" hasCustomPrompt="1"/>
          </p:nvPr>
        </p:nvSpPr>
        <p:spPr>
          <a:xfrm>
            <a:off x="3154451" y="1200151"/>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8" name="Caption"/>
          <p:cNvSpPr>
            <a:spLocks noGrp="1"/>
          </p:cNvSpPr>
          <p:nvPr>
            <p:ph type="body" sz="quarter" idx="19" hasCustomPrompt="1"/>
          </p:nvPr>
        </p:nvSpPr>
        <p:spPr>
          <a:xfrm>
            <a:off x="3149600" y="4140200"/>
            <a:ext cx="2832015"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Box"/>
          <p:cNvSpPr>
            <a:spLocks noGrp="1"/>
          </p:cNvSpPr>
          <p:nvPr>
            <p:ph idx="12" hasCustomPrompt="1"/>
          </p:nvPr>
        </p:nvSpPr>
        <p:spPr>
          <a:xfrm>
            <a:off x="6159587" y="1200151"/>
            <a:ext cx="2832014" cy="2856842"/>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9" name="Caption"/>
          <p:cNvSpPr>
            <a:spLocks noGrp="1"/>
          </p:cNvSpPr>
          <p:nvPr>
            <p:ph type="body" sz="quarter" idx="20" hasCustomPrompt="1"/>
          </p:nvPr>
        </p:nvSpPr>
        <p:spPr>
          <a:xfrm>
            <a:off x="6149428" y="4140200"/>
            <a:ext cx="2832014"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4" name="Source">
            <a:extLst>
              <a:ext uri="{FF2B5EF4-FFF2-40B4-BE49-F238E27FC236}">
                <a16:creationId xmlns:a16="http://schemas.microsoft.com/office/drawing/2014/main" id="{7DED2B87-6241-2942-B898-13C525101BE7}"/>
              </a:ext>
            </a:extLst>
          </p:cNvPr>
          <p:cNvSpPr>
            <a:spLocks noGrp="1"/>
          </p:cNvSpPr>
          <p:nvPr>
            <p:ph idx="2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FA219B8C-1C75-2743-BE01-F5A178A5CDBE}"/>
              </a:ext>
            </a:extLst>
          </p:cNvPr>
          <p:cNvSpPr>
            <a:spLocks noGrp="1"/>
          </p:cNvSpPr>
          <p:nvPr>
            <p:ph type="sldNum" sz="quarter" idx="2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7482272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col">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9" name="Box">
            <a:extLst>
              <a:ext uri="{FF2B5EF4-FFF2-40B4-BE49-F238E27FC236}">
                <a16:creationId xmlns:a16="http://schemas.microsoft.com/office/drawing/2014/main" id="{320901F1-5615-9445-8877-7C38D152ACB3}"/>
              </a:ext>
            </a:extLst>
          </p:cNvPr>
          <p:cNvSpPr>
            <a:spLocks noGrp="1"/>
          </p:cNvSpPr>
          <p:nvPr>
            <p:ph idx="23" hasCustomPrompt="1"/>
          </p:nvPr>
        </p:nvSpPr>
        <p:spPr>
          <a:xfrm>
            <a:off x="149817" y="1200151"/>
            <a:ext cx="2136686" cy="3401479"/>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2" name="Box">
            <a:extLst>
              <a:ext uri="{FF2B5EF4-FFF2-40B4-BE49-F238E27FC236}">
                <a16:creationId xmlns:a16="http://schemas.microsoft.com/office/drawing/2014/main" id="{D6209DD7-63FB-524C-82F9-D954FCA32434}"/>
              </a:ext>
            </a:extLst>
          </p:cNvPr>
          <p:cNvSpPr>
            <a:spLocks noGrp="1"/>
          </p:cNvSpPr>
          <p:nvPr>
            <p:ph idx="20" hasCustomPrompt="1"/>
          </p:nvPr>
        </p:nvSpPr>
        <p:spPr>
          <a:xfrm>
            <a:off x="2377513" y="1198879"/>
            <a:ext cx="2138732" cy="340147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4" name="Box">
            <a:extLst>
              <a:ext uri="{FF2B5EF4-FFF2-40B4-BE49-F238E27FC236}">
                <a16:creationId xmlns:a16="http://schemas.microsoft.com/office/drawing/2014/main" id="{EA390478-31CD-D446-9187-12E5BF0AC69C}"/>
              </a:ext>
            </a:extLst>
          </p:cNvPr>
          <p:cNvSpPr>
            <a:spLocks noGrp="1"/>
          </p:cNvSpPr>
          <p:nvPr>
            <p:ph idx="22" hasCustomPrompt="1"/>
          </p:nvPr>
        </p:nvSpPr>
        <p:spPr>
          <a:xfrm>
            <a:off x="4623127" y="1198879"/>
            <a:ext cx="2138732" cy="340147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6852869" y="1198879"/>
            <a:ext cx="2138732" cy="340147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2BBB55E-7AC7-D64C-B251-6D158172D5BD}"/>
              </a:ext>
            </a:extLst>
          </p:cNvPr>
          <p:cNvSpPr>
            <a:spLocks noGrp="1"/>
          </p:cNvSpPr>
          <p:nvPr>
            <p:ph type="sldNum" sz="quarter" idx="24"/>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54550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mall photo">
    <p:bg>
      <p:bgPr>
        <a:solidFill>
          <a:srgbClr val="062D72"/>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3">
            <a:lum bright="6000" contrast="9000"/>
          </a:blip>
          <a:stretch>
            <a:fillRect/>
          </a:stretch>
        </p:blipFill>
        <p:spPr>
          <a:xfrm>
            <a:off x="0" y="170643"/>
            <a:ext cx="3561347" cy="4972857"/>
          </a:xfrm>
          <a:prstGeom prst="rect">
            <a:avLst/>
          </a:prstGeom>
        </p:spPr>
      </p:pic>
      <p:sp>
        <p:nvSpPr>
          <p:cNvPr id="11" name="Blue Bar">
            <a:extLst>
              <a:ext uri="{FF2B5EF4-FFF2-40B4-BE49-F238E27FC236}">
                <a16:creationId xmlns:a16="http://schemas.microsoft.com/office/drawing/2014/main" id="{467E1A5B-1E8E-D041-8359-98EA7CCA59CD}"/>
              </a:ext>
              <a:ext uri="{C183D7F6-B498-43B3-948B-1728B52AA6E4}">
                <adec:decorative xmlns:adec="http://schemas.microsoft.com/office/drawing/2017/decorative" val="1"/>
              </a:ext>
            </a:extLst>
          </p:cNvPr>
          <p:cNvSpPr/>
          <p:nvPr userDrawn="1"/>
        </p:nvSpPr>
        <p:spPr>
          <a:xfrm>
            <a:off x="1660182" y="1472513"/>
            <a:ext cx="7483818" cy="914400"/>
          </a:xfrm>
          <a:prstGeom prst="rect">
            <a:avLst/>
          </a:prstGeom>
          <a:solidFill>
            <a:srgbClr val="418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Title">
            <a:extLst>
              <a:ext uri="{FF2B5EF4-FFF2-40B4-BE49-F238E27FC236}">
                <a16:creationId xmlns:a16="http://schemas.microsoft.com/office/drawing/2014/main" id="{D215D462-CCB6-AE4C-8B56-B0E2965C6881}"/>
              </a:ext>
            </a:extLst>
          </p:cNvPr>
          <p:cNvSpPr>
            <a:spLocks noGrp="1" noChangeArrowheads="1"/>
          </p:cNvSpPr>
          <p:nvPr>
            <p:ph type="ctrTitle" hasCustomPrompt="1"/>
            <p:custDataLst>
              <p:tags r:id="rId1"/>
            </p:custDataLst>
          </p:nvPr>
        </p:nvSpPr>
        <p:spPr bwMode="auto">
          <a:xfrm>
            <a:off x="1660183" y="1472513"/>
            <a:ext cx="4139300" cy="914400"/>
          </a:xfrm>
          <a:prstGeom prst="rect">
            <a:avLst/>
          </a:prstGeom>
          <a:noFill/>
          <a:ln>
            <a:miter lim="800000"/>
            <a:headEnd/>
            <a:tailEnd/>
          </a:ln>
        </p:spPr>
        <p:txBody>
          <a:bodyPr lIns="91418" tIns="45710" rIns="91418" bIns="45710" anchor="ctr">
            <a:normAutofit/>
          </a:bodyPr>
          <a:lstStyle>
            <a:lvl1pPr algn="ctr">
              <a:defRPr sz="2400">
                <a:latin typeface="Georgia" panose="02040502050405020303" pitchFamily="18" charset="0"/>
                <a:cs typeface="Calibri"/>
              </a:defRPr>
            </a:lvl1pPr>
          </a:lstStyle>
          <a:p>
            <a:r>
              <a:rPr lang="en-US" dirty="0"/>
              <a:t>Click to add section title</a:t>
            </a:r>
          </a:p>
        </p:txBody>
      </p:sp>
      <p:sp>
        <p:nvSpPr>
          <p:cNvPr id="8" name="Photo">
            <a:extLst>
              <a:ext uri="{FF2B5EF4-FFF2-40B4-BE49-F238E27FC236}">
                <a16:creationId xmlns:a16="http://schemas.microsoft.com/office/drawing/2014/main" id="{0E2BC210-61C9-C940-BB22-3409B0C6C83D}"/>
              </a:ext>
            </a:extLst>
          </p:cNvPr>
          <p:cNvSpPr>
            <a:spLocks noGrp="1"/>
          </p:cNvSpPr>
          <p:nvPr>
            <p:ph type="pic" sz="quarter" idx="10"/>
          </p:nvPr>
        </p:nvSpPr>
        <p:spPr>
          <a:xfrm>
            <a:off x="5799482" y="939248"/>
            <a:ext cx="3031435" cy="2310848"/>
          </a:xfrm>
          <a:prstGeom prst="rect">
            <a:avLst/>
          </a:prstGeom>
          <a:ln w="38100">
            <a:solidFill>
              <a:srgbClr val="418EDF">
                <a:alpha val="50000"/>
              </a:srgbClr>
            </a:solidFill>
            <a:miter lim="800000"/>
          </a:ln>
        </p:spPr>
        <p:txBody>
          <a:bodyPr/>
          <a:lstStyle>
            <a:lvl1pPr marL="0" indent="0">
              <a:buFontTx/>
              <a:buNone/>
              <a:defRPr>
                <a:solidFill>
                  <a:schemeClr val="bg1"/>
                </a:solidFill>
              </a:defRPr>
            </a:lvl1pPr>
          </a:lstStyle>
          <a:p>
            <a:r>
              <a:rPr lang="en-US"/>
              <a:t>Click icon to add picture</a:t>
            </a:r>
            <a:endParaRPr lang="en-US" dirty="0"/>
          </a:p>
        </p:txBody>
      </p:sp>
      <p:sp>
        <p:nvSpPr>
          <p:cNvPr id="10" name="Source">
            <a:extLst>
              <a:ext uri="{FF2B5EF4-FFF2-40B4-BE49-F238E27FC236}">
                <a16:creationId xmlns:a16="http://schemas.microsoft.com/office/drawing/2014/main" id="{DA0EFA0F-D806-D24F-B4C9-7DFBCBB47121}"/>
              </a:ext>
            </a:extLst>
          </p:cNvPr>
          <p:cNvSpPr>
            <a:spLocks noGrp="1"/>
          </p:cNvSpPr>
          <p:nvPr>
            <p:ph idx="12" hasCustomPrompt="1"/>
          </p:nvPr>
        </p:nvSpPr>
        <p:spPr>
          <a:xfrm>
            <a:off x="5799481" y="3298259"/>
            <a:ext cx="3031435" cy="280036"/>
          </a:xfrm>
          <a:prstGeom prst="rect">
            <a:avLst/>
          </a:prstGeom>
          <a:noFill/>
          <a:ln w="9525" cap="flat" cmpd="sng" algn="ctr">
            <a:noFill/>
            <a:prstDash val="solid"/>
            <a:miter lim="800000"/>
            <a:headEnd type="none" w="med" len="med"/>
            <a:tailEnd type="none" w="med" len="med"/>
          </a:ln>
        </p:spPr>
        <p:txBody>
          <a:bodyPr lIns="0" tIns="0" rIns="0" bIns="0" anchor="t">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9" name="Copyright">
            <a:extLst>
              <a:ext uri="{FF2B5EF4-FFF2-40B4-BE49-F238E27FC236}">
                <a16:creationId xmlns:a16="http://schemas.microsoft.com/office/drawing/2014/main" id="{62146131-CBD0-D344-84AC-E24F792EA192}"/>
              </a:ext>
            </a:extLst>
          </p:cNvPr>
          <p:cNvSpPr/>
          <p:nvPr userDrawn="1"/>
        </p:nvSpPr>
        <p:spPr>
          <a:xfrm>
            <a:off x="1660182" y="4520603"/>
            <a:ext cx="583310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2" name="JHSPH Text">
            <a:extLst>
              <a:ext uri="{FF2B5EF4-FFF2-40B4-BE49-F238E27FC236}">
                <a16:creationId xmlns:a16="http://schemas.microsoft.com/office/drawing/2014/main" id="{B05537E3-8448-4B43-A68B-0ED2C462209F}"/>
              </a:ext>
            </a:extLst>
          </p:cNvPr>
          <p:cNvSpPr/>
          <p:nvPr userDrawn="1"/>
        </p:nvSpPr>
        <p:spPr>
          <a:xfrm>
            <a:off x="2286000" y="4859157"/>
            <a:ext cx="4572000" cy="215444"/>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alpha val="25000"/>
                  </a:srgbClr>
                </a:solidFill>
                <a:effectLst/>
                <a:uLnTx/>
                <a:uFillTx/>
                <a:latin typeface="Georgia"/>
                <a:ea typeface="+mn-ea"/>
              </a:rPr>
              <a:t>Johns Hopkins Bloomberg School of Public Health</a:t>
            </a:r>
          </a:p>
        </p:txBody>
      </p:sp>
      <p:sp>
        <p:nvSpPr>
          <p:cNvPr id="3" name="Slide Number">
            <a:extLst>
              <a:ext uri="{FF2B5EF4-FFF2-40B4-BE49-F238E27FC236}">
                <a16:creationId xmlns:a16="http://schemas.microsoft.com/office/drawing/2014/main" id="{69DFB739-4FB6-9B49-9105-25741B35E3E1}"/>
              </a:ext>
            </a:extLst>
          </p:cNvPr>
          <p:cNvSpPr>
            <a:spLocks noGrp="1"/>
          </p:cNvSpPr>
          <p:nvPr>
            <p:ph type="sldNum" sz="quarter" idx="13"/>
          </p:nvPr>
        </p:nvSpPr>
        <p:spPr>
          <a:xfrm>
            <a:off x="8143494" y="4804841"/>
            <a:ext cx="848106" cy="274637"/>
          </a:xfrm>
          <a:prstGeom prst="rect">
            <a:avLst/>
          </a:prstGeom>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756053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 col and 4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5" name="Caption">
            <a:extLst>
              <a:ext uri="{FF2B5EF4-FFF2-40B4-BE49-F238E27FC236}">
                <a16:creationId xmlns:a16="http://schemas.microsoft.com/office/drawing/2014/main" id="{6493E223-62E1-5543-8067-3FFB76481E55}"/>
              </a:ext>
            </a:extLst>
          </p:cNvPr>
          <p:cNvSpPr>
            <a:spLocks noGrp="1"/>
          </p:cNvSpPr>
          <p:nvPr>
            <p:ph type="body" sz="quarter" idx="15" hasCustomPrompt="1"/>
          </p:nvPr>
        </p:nvSpPr>
        <p:spPr>
          <a:xfrm>
            <a:off x="141692" y="1201421"/>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9" name="Box">
            <a:extLst>
              <a:ext uri="{FF2B5EF4-FFF2-40B4-BE49-F238E27FC236}">
                <a16:creationId xmlns:a16="http://schemas.microsoft.com/office/drawing/2014/main" id="{320901F1-5615-9445-8877-7C38D152ACB3}"/>
              </a:ext>
            </a:extLst>
          </p:cNvPr>
          <p:cNvSpPr>
            <a:spLocks noGrp="1"/>
          </p:cNvSpPr>
          <p:nvPr>
            <p:ph idx="23" hasCustomPrompt="1"/>
          </p:nvPr>
        </p:nvSpPr>
        <p:spPr>
          <a:xfrm>
            <a:off x="149817" y="1734822"/>
            <a:ext cx="2136686" cy="2866808"/>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CC34C4B7-5BEB-4543-84E4-5640460752CF}"/>
              </a:ext>
            </a:extLst>
          </p:cNvPr>
          <p:cNvSpPr>
            <a:spLocks noGrp="1"/>
          </p:cNvSpPr>
          <p:nvPr>
            <p:ph type="body" sz="quarter" idx="21" hasCustomPrompt="1"/>
          </p:nvPr>
        </p:nvSpPr>
        <p:spPr>
          <a:xfrm>
            <a:off x="2377512" y="1201421"/>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Box">
            <a:extLst>
              <a:ext uri="{FF2B5EF4-FFF2-40B4-BE49-F238E27FC236}">
                <a16:creationId xmlns:a16="http://schemas.microsoft.com/office/drawing/2014/main" id="{D6209DD7-63FB-524C-82F9-D954FCA32434}"/>
              </a:ext>
            </a:extLst>
          </p:cNvPr>
          <p:cNvSpPr>
            <a:spLocks noGrp="1"/>
          </p:cNvSpPr>
          <p:nvPr>
            <p:ph idx="20" hasCustomPrompt="1"/>
          </p:nvPr>
        </p:nvSpPr>
        <p:spPr>
          <a:xfrm>
            <a:off x="2377513" y="1733550"/>
            <a:ext cx="2138732" cy="2866808"/>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3" name="Caption">
            <a:extLst>
              <a:ext uri="{FF2B5EF4-FFF2-40B4-BE49-F238E27FC236}">
                <a16:creationId xmlns:a16="http://schemas.microsoft.com/office/drawing/2014/main" id="{5DA989E4-90E9-574F-80F4-FC480B877201}"/>
              </a:ext>
            </a:extLst>
          </p:cNvPr>
          <p:cNvSpPr>
            <a:spLocks noGrp="1"/>
          </p:cNvSpPr>
          <p:nvPr>
            <p:ph type="body" sz="quarter" idx="25" hasCustomPrompt="1"/>
          </p:nvPr>
        </p:nvSpPr>
        <p:spPr>
          <a:xfrm>
            <a:off x="4623126" y="120015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4" name="Box">
            <a:extLst>
              <a:ext uri="{FF2B5EF4-FFF2-40B4-BE49-F238E27FC236}">
                <a16:creationId xmlns:a16="http://schemas.microsoft.com/office/drawing/2014/main" id="{EA390478-31CD-D446-9187-12E5BF0AC69C}"/>
              </a:ext>
            </a:extLst>
          </p:cNvPr>
          <p:cNvSpPr>
            <a:spLocks noGrp="1"/>
          </p:cNvSpPr>
          <p:nvPr>
            <p:ph idx="22" hasCustomPrompt="1"/>
          </p:nvPr>
        </p:nvSpPr>
        <p:spPr>
          <a:xfrm>
            <a:off x="4623127" y="1733550"/>
            <a:ext cx="2138732" cy="2866808"/>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9" name="Caption">
            <a:extLst>
              <a:ext uri="{FF2B5EF4-FFF2-40B4-BE49-F238E27FC236}">
                <a16:creationId xmlns:a16="http://schemas.microsoft.com/office/drawing/2014/main" id="{C1C122F1-C751-7344-9C5D-C7B96C7DD50E}"/>
              </a:ext>
            </a:extLst>
          </p:cNvPr>
          <p:cNvSpPr>
            <a:spLocks noGrp="1"/>
          </p:cNvSpPr>
          <p:nvPr>
            <p:ph type="body" sz="quarter" idx="19" hasCustomPrompt="1"/>
          </p:nvPr>
        </p:nvSpPr>
        <p:spPr>
          <a:xfrm>
            <a:off x="6852868" y="120015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6852869" y="1733550"/>
            <a:ext cx="2138732" cy="2866808"/>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FF0DDDC4-A9A2-F24C-8E5C-5E86ECC70CD8}"/>
              </a:ext>
            </a:extLst>
          </p:cNvPr>
          <p:cNvSpPr>
            <a:spLocks noGrp="1"/>
          </p:cNvSpPr>
          <p:nvPr>
            <p:ph type="sldNum" sz="quarter" idx="2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5781397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 col and 4 bottom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4" y="1198879"/>
            <a:ext cx="2138732" cy="2852928"/>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aption"/>
          <p:cNvSpPr>
            <a:spLocks noGrp="1"/>
          </p:cNvSpPr>
          <p:nvPr>
            <p:ph type="body" sz="quarter" idx="15" hasCustomPrompt="1"/>
          </p:nvPr>
        </p:nvSpPr>
        <p:spPr>
          <a:xfrm>
            <a:off x="141692" y="414020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Box">
            <a:extLst>
              <a:ext uri="{FF2B5EF4-FFF2-40B4-BE49-F238E27FC236}">
                <a16:creationId xmlns:a16="http://schemas.microsoft.com/office/drawing/2014/main" id="{D6209DD7-63FB-524C-82F9-D954FCA32434}"/>
              </a:ext>
            </a:extLst>
          </p:cNvPr>
          <p:cNvSpPr>
            <a:spLocks noGrp="1"/>
          </p:cNvSpPr>
          <p:nvPr>
            <p:ph idx="20" hasCustomPrompt="1"/>
          </p:nvPr>
        </p:nvSpPr>
        <p:spPr>
          <a:xfrm>
            <a:off x="2377512" y="1198879"/>
            <a:ext cx="2131111" cy="285292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3" name="Caption">
            <a:extLst>
              <a:ext uri="{FF2B5EF4-FFF2-40B4-BE49-F238E27FC236}">
                <a16:creationId xmlns:a16="http://schemas.microsoft.com/office/drawing/2014/main" id="{EDD1DE12-0BA4-B145-9486-015B603AE781}"/>
              </a:ext>
            </a:extLst>
          </p:cNvPr>
          <p:cNvSpPr>
            <a:spLocks noGrp="1"/>
          </p:cNvSpPr>
          <p:nvPr>
            <p:ph type="body" sz="quarter" idx="21" hasCustomPrompt="1"/>
          </p:nvPr>
        </p:nvSpPr>
        <p:spPr>
          <a:xfrm>
            <a:off x="2377512" y="414020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4" name="Box">
            <a:extLst>
              <a:ext uri="{FF2B5EF4-FFF2-40B4-BE49-F238E27FC236}">
                <a16:creationId xmlns:a16="http://schemas.microsoft.com/office/drawing/2014/main" id="{EA390478-31CD-D446-9187-12E5BF0AC69C}"/>
              </a:ext>
            </a:extLst>
          </p:cNvPr>
          <p:cNvSpPr>
            <a:spLocks noGrp="1"/>
          </p:cNvSpPr>
          <p:nvPr>
            <p:ph idx="22" hasCustomPrompt="1"/>
          </p:nvPr>
        </p:nvSpPr>
        <p:spPr>
          <a:xfrm>
            <a:off x="4623127" y="1198879"/>
            <a:ext cx="2138732" cy="285292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5" name="Caption">
            <a:extLst>
              <a:ext uri="{FF2B5EF4-FFF2-40B4-BE49-F238E27FC236}">
                <a16:creationId xmlns:a16="http://schemas.microsoft.com/office/drawing/2014/main" id="{319416A7-ED6C-B24A-AFAF-A5B75A980488}"/>
              </a:ext>
            </a:extLst>
          </p:cNvPr>
          <p:cNvSpPr>
            <a:spLocks noGrp="1"/>
          </p:cNvSpPr>
          <p:nvPr>
            <p:ph type="body" sz="quarter" idx="23" hasCustomPrompt="1"/>
          </p:nvPr>
        </p:nvSpPr>
        <p:spPr>
          <a:xfrm>
            <a:off x="4623126" y="414020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Box"/>
          <p:cNvSpPr>
            <a:spLocks noGrp="1"/>
          </p:cNvSpPr>
          <p:nvPr>
            <p:ph idx="12" hasCustomPrompt="1"/>
          </p:nvPr>
        </p:nvSpPr>
        <p:spPr>
          <a:xfrm>
            <a:off x="6852869" y="1198879"/>
            <a:ext cx="2138732" cy="285292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1" name="Caption">
            <a:extLst>
              <a:ext uri="{FF2B5EF4-FFF2-40B4-BE49-F238E27FC236}">
                <a16:creationId xmlns:a16="http://schemas.microsoft.com/office/drawing/2014/main" id="{D0FFB876-B606-7D40-AAF7-965A40885FB9}"/>
              </a:ext>
            </a:extLst>
          </p:cNvPr>
          <p:cNvSpPr>
            <a:spLocks noGrp="1"/>
          </p:cNvSpPr>
          <p:nvPr>
            <p:ph type="body" sz="quarter" idx="19" hasCustomPrompt="1"/>
          </p:nvPr>
        </p:nvSpPr>
        <p:spPr>
          <a:xfrm>
            <a:off x="6852868" y="4140200"/>
            <a:ext cx="2138732"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35468B1C-F8D9-EF42-BC01-36CBB39F389B}"/>
              </a:ext>
            </a:extLst>
          </p:cNvPr>
          <p:cNvSpPr>
            <a:spLocks noGrp="1"/>
          </p:cNvSpPr>
          <p:nvPr>
            <p:ph type="sldNum" sz="quarter" idx="24"/>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7051091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 col">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3" y="1198878"/>
            <a:ext cx="1646887" cy="3396023"/>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7" name="Box">
            <a:extLst>
              <a:ext uri="{FF2B5EF4-FFF2-40B4-BE49-F238E27FC236}">
                <a16:creationId xmlns:a16="http://schemas.microsoft.com/office/drawing/2014/main" id="{A514C5D4-6321-9940-AA7B-6DD9C2896472}"/>
              </a:ext>
            </a:extLst>
          </p:cNvPr>
          <p:cNvSpPr>
            <a:spLocks noGrp="1"/>
          </p:cNvSpPr>
          <p:nvPr>
            <p:ph idx="27" hasCustomPrompt="1"/>
          </p:nvPr>
        </p:nvSpPr>
        <p:spPr>
          <a:xfrm>
            <a:off x="1948163" y="1193423"/>
            <a:ext cx="1646887" cy="3396024"/>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6" name="Box">
            <a:extLst>
              <a:ext uri="{FF2B5EF4-FFF2-40B4-BE49-F238E27FC236}">
                <a16:creationId xmlns:a16="http://schemas.microsoft.com/office/drawing/2014/main" id="{7BAF17F4-7FA8-2B40-BF9E-55A8E4E91B05}"/>
              </a:ext>
            </a:extLst>
          </p:cNvPr>
          <p:cNvSpPr>
            <a:spLocks noGrp="1"/>
          </p:cNvSpPr>
          <p:nvPr>
            <p:ph idx="26" hasCustomPrompt="1"/>
          </p:nvPr>
        </p:nvSpPr>
        <p:spPr>
          <a:xfrm>
            <a:off x="3747013" y="1193422"/>
            <a:ext cx="1646887" cy="3396023"/>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5" name="Box">
            <a:extLst>
              <a:ext uri="{FF2B5EF4-FFF2-40B4-BE49-F238E27FC236}">
                <a16:creationId xmlns:a16="http://schemas.microsoft.com/office/drawing/2014/main" id="{18A288B6-F1B3-BD44-ADC4-D449FA33766B}"/>
              </a:ext>
            </a:extLst>
          </p:cNvPr>
          <p:cNvSpPr>
            <a:spLocks noGrp="1"/>
          </p:cNvSpPr>
          <p:nvPr>
            <p:ph idx="25" hasCustomPrompt="1"/>
          </p:nvPr>
        </p:nvSpPr>
        <p:spPr>
          <a:xfrm>
            <a:off x="5545863" y="1193422"/>
            <a:ext cx="1646887" cy="3396023"/>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4" name="Box">
            <a:extLst>
              <a:ext uri="{FF2B5EF4-FFF2-40B4-BE49-F238E27FC236}">
                <a16:creationId xmlns:a16="http://schemas.microsoft.com/office/drawing/2014/main" id="{9D2AB08B-3B1E-854B-864B-C1FD8C306D83}"/>
              </a:ext>
            </a:extLst>
          </p:cNvPr>
          <p:cNvSpPr>
            <a:spLocks noGrp="1"/>
          </p:cNvSpPr>
          <p:nvPr>
            <p:ph idx="24" hasCustomPrompt="1"/>
          </p:nvPr>
        </p:nvSpPr>
        <p:spPr>
          <a:xfrm>
            <a:off x="7344713" y="1193422"/>
            <a:ext cx="1646887" cy="3396023"/>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C746464B-6D50-0444-88FB-F2C6D2DA4234}"/>
              </a:ext>
            </a:extLst>
          </p:cNvPr>
          <p:cNvSpPr>
            <a:spLocks noGrp="1"/>
          </p:cNvSpPr>
          <p:nvPr>
            <p:ph type="sldNum" sz="quarter" idx="2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6126680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 col and 5 top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1" name="Caption">
            <a:extLst>
              <a:ext uri="{FF2B5EF4-FFF2-40B4-BE49-F238E27FC236}">
                <a16:creationId xmlns:a16="http://schemas.microsoft.com/office/drawing/2014/main" id="{BB745127-661B-9745-8FCF-E340BA695B9D}"/>
              </a:ext>
            </a:extLst>
          </p:cNvPr>
          <p:cNvSpPr>
            <a:spLocks noGrp="1"/>
          </p:cNvSpPr>
          <p:nvPr>
            <p:ph type="body" sz="quarter" idx="15" hasCustomPrompt="1"/>
          </p:nvPr>
        </p:nvSpPr>
        <p:spPr>
          <a:xfrm>
            <a:off x="14931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3" y="1739006"/>
            <a:ext cx="1646887" cy="2855895"/>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7" name="Caption">
            <a:extLst>
              <a:ext uri="{FF2B5EF4-FFF2-40B4-BE49-F238E27FC236}">
                <a16:creationId xmlns:a16="http://schemas.microsoft.com/office/drawing/2014/main" id="{1A66F37F-CE60-7A4C-AE09-7B3BAA75FFFA}"/>
              </a:ext>
            </a:extLst>
          </p:cNvPr>
          <p:cNvSpPr>
            <a:spLocks noGrp="1"/>
          </p:cNvSpPr>
          <p:nvPr>
            <p:ph type="body" sz="quarter" idx="29" hasCustomPrompt="1"/>
          </p:nvPr>
        </p:nvSpPr>
        <p:spPr>
          <a:xfrm>
            <a:off x="194816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7" name="Box">
            <a:extLst>
              <a:ext uri="{FF2B5EF4-FFF2-40B4-BE49-F238E27FC236}">
                <a16:creationId xmlns:a16="http://schemas.microsoft.com/office/drawing/2014/main" id="{A514C5D4-6321-9940-AA7B-6DD9C2896472}"/>
              </a:ext>
            </a:extLst>
          </p:cNvPr>
          <p:cNvSpPr>
            <a:spLocks noGrp="1"/>
          </p:cNvSpPr>
          <p:nvPr>
            <p:ph idx="27" hasCustomPrompt="1"/>
          </p:nvPr>
        </p:nvSpPr>
        <p:spPr>
          <a:xfrm>
            <a:off x="1948163" y="1733551"/>
            <a:ext cx="1646887" cy="2855896"/>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8" name="Caption">
            <a:extLst>
              <a:ext uri="{FF2B5EF4-FFF2-40B4-BE49-F238E27FC236}">
                <a16:creationId xmlns:a16="http://schemas.microsoft.com/office/drawing/2014/main" id="{6BCAA78E-33F4-9B41-A03A-FD2F0EFDD7C6}"/>
              </a:ext>
            </a:extLst>
          </p:cNvPr>
          <p:cNvSpPr>
            <a:spLocks noGrp="1"/>
          </p:cNvSpPr>
          <p:nvPr>
            <p:ph type="body" sz="quarter" idx="30" hasCustomPrompt="1"/>
          </p:nvPr>
        </p:nvSpPr>
        <p:spPr>
          <a:xfrm>
            <a:off x="374701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6" name="Box">
            <a:extLst>
              <a:ext uri="{FF2B5EF4-FFF2-40B4-BE49-F238E27FC236}">
                <a16:creationId xmlns:a16="http://schemas.microsoft.com/office/drawing/2014/main" id="{7BAF17F4-7FA8-2B40-BF9E-55A8E4E91B05}"/>
              </a:ext>
            </a:extLst>
          </p:cNvPr>
          <p:cNvSpPr>
            <a:spLocks noGrp="1"/>
          </p:cNvSpPr>
          <p:nvPr>
            <p:ph idx="26" hasCustomPrompt="1"/>
          </p:nvPr>
        </p:nvSpPr>
        <p:spPr>
          <a:xfrm>
            <a:off x="3747013" y="1733550"/>
            <a:ext cx="1646887" cy="2855895"/>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0" name="Caption">
            <a:extLst>
              <a:ext uri="{FF2B5EF4-FFF2-40B4-BE49-F238E27FC236}">
                <a16:creationId xmlns:a16="http://schemas.microsoft.com/office/drawing/2014/main" id="{E9C0D689-A19A-624C-B850-755B195EA6B4}"/>
              </a:ext>
            </a:extLst>
          </p:cNvPr>
          <p:cNvSpPr>
            <a:spLocks noGrp="1"/>
          </p:cNvSpPr>
          <p:nvPr>
            <p:ph type="body" sz="quarter" idx="31" hasCustomPrompt="1"/>
          </p:nvPr>
        </p:nvSpPr>
        <p:spPr>
          <a:xfrm>
            <a:off x="554586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5" name="Box">
            <a:extLst>
              <a:ext uri="{FF2B5EF4-FFF2-40B4-BE49-F238E27FC236}">
                <a16:creationId xmlns:a16="http://schemas.microsoft.com/office/drawing/2014/main" id="{18A288B6-F1B3-BD44-ADC4-D449FA33766B}"/>
              </a:ext>
            </a:extLst>
          </p:cNvPr>
          <p:cNvSpPr>
            <a:spLocks noGrp="1"/>
          </p:cNvSpPr>
          <p:nvPr>
            <p:ph idx="25" hasCustomPrompt="1"/>
          </p:nvPr>
        </p:nvSpPr>
        <p:spPr>
          <a:xfrm>
            <a:off x="5545863" y="1733550"/>
            <a:ext cx="1646887" cy="2855895"/>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1" name="Caption">
            <a:extLst>
              <a:ext uri="{FF2B5EF4-FFF2-40B4-BE49-F238E27FC236}">
                <a16:creationId xmlns:a16="http://schemas.microsoft.com/office/drawing/2014/main" id="{4E426E23-1667-1B4E-AF61-2206D7F1AE56}"/>
              </a:ext>
            </a:extLst>
          </p:cNvPr>
          <p:cNvSpPr>
            <a:spLocks noGrp="1"/>
          </p:cNvSpPr>
          <p:nvPr>
            <p:ph type="body" sz="quarter" idx="32" hasCustomPrompt="1"/>
          </p:nvPr>
        </p:nvSpPr>
        <p:spPr>
          <a:xfrm>
            <a:off x="7344713" y="1193315"/>
            <a:ext cx="1642579"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4" name="Box">
            <a:extLst>
              <a:ext uri="{FF2B5EF4-FFF2-40B4-BE49-F238E27FC236}">
                <a16:creationId xmlns:a16="http://schemas.microsoft.com/office/drawing/2014/main" id="{9D2AB08B-3B1E-854B-864B-C1FD8C306D83}"/>
              </a:ext>
            </a:extLst>
          </p:cNvPr>
          <p:cNvSpPr>
            <a:spLocks noGrp="1"/>
          </p:cNvSpPr>
          <p:nvPr>
            <p:ph idx="24" hasCustomPrompt="1"/>
          </p:nvPr>
        </p:nvSpPr>
        <p:spPr>
          <a:xfrm>
            <a:off x="7344713" y="1733550"/>
            <a:ext cx="1646887" cy="2855895"/>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D3B8EB7D-BD26-C942-9526-4280491D4C0A}"/>
              </a:ext>
            </a:extLst>
          </p:cNvPr>
          <p:cNvSpPr>
            <a:spLocks noGrp="1"/>
          </p:cNvSpPr>
          <p:nvPr>
            <p:ph type="sldNum" sz="quarter" idx="33"/>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6100903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 col and 5 bottom caption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3" y="1193316"/>
            <a:ext cx="1646887" cy="286979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5" name="Caption">
            <a:extLst>
              <a:ext uri="{FF2B5EF4-FFF2-40B4-BE49-F238E27FC236}">
                <a16:creationId xmlns:a16="http://schemas.microsoft.com/office/drawing/2014/main" id="{B40349D6-932C-9040-BBA4-56765862890B}"/>
              </a:ext>
            </a:extLst>
          </p:cNvPr>
          <p:cNvSpPr>
            <a:spLocks noGrp="1"/>
          </p:cNvSpPr>
          <p:nvPr>
            <p:ph type="body" sz="quarter" idx="33" hasCustomPrompt="1"/>
          </p:nvPr>
        </p:nvSpPr>
        <p:spPr>
          <a:xfrm>
            <a:off x="153620"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7" name="Box">
            <a:extLst>
              <a:ext uri="{FF2B5EF4-FFF2-40B4-BE49-F238E27FC236}">
                <a16:creationId xmlns:a16="http://schemas.microsoft.com/office/drawing/2014/main" id="{A514C5D4-6321-9940-AA7B-6DD9C2896472}"/>
              </a:ext>
            </a:extLst>
          </p:cNvPr>
          <p:cNvSpPr>
            <a:spLocks noGrp="1"/>
          </p:cNvSpPr>
          <p:nvPr>
            <p:ph idx="27" hasCustomPrompt="1"/>
          </p:nvPr>
        </p:nvSpPr>
        <p:spPr>
          <a:xfrm>
            <a:off x="1948163" y="1187860"/>
            <a:ext cx="1646887" cy="2869791"/>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2" name="Caption">
            <a:extLst>
              <a:ext uri="{FF2B5EF4-FFF2-40B4-BE49-F238E27FC236}">
                <a16:creationId xmlns:a16="http://schemas.microsoft.com/office/drawing/2014/main" id="{F14D6E3B-AF9B-BE47-AF94-6625E87FFCB0}"/>
              </a:ext>
            </a:extLst>
          </p:cNvPr>
          <p:cNvSpPr>
            <a:spLocks noGrp="1"/>
          </p:cNvSpPr>
          <p:nvPr>
            <p:ph type="body" sz="quarter" idx="34" hasCustomPrompt="1"/>
          </p:nvPr>
        </p:nvSpPr>
        <p:spPr>
          <a:xfrm>
            <a:off x="1944286"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6" name="Box">
            <a:extLst>
              <a:ext uri="{FF2B5EF4-FFF2-40B4-BE49-F238E27FC236}">
                <a16:creationId xmlns:a16="http://schemas.microsoft.com/office/drawing/2014/main" id="{7BAF17F4-7FA8-2B40-BF9E-55A8E4E91B05}"/>
              </a:ext>
            </a:extLst>
          </p:cNvPr>
          <p:cNvSpPr>
            <a:spLocks noGrp="1"/>
          </p:cNvSpPr>
          <p:nvPr>
            <p:ph idx="26" hasCustomPrompt="1"/>
          </p:nvPr>
        </p:nvSpPr>
        <p:spPr>
          <a:xfrm>
            <a:off x="3747013" y="1187860"/>
            <a:ext cx="1646887" cy="286979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3" name="Caption">
            <a:extLst>
              <a:ext uri="{FF2B5EF4-FFF2-40B4-BE49-F238E27FC236}">
                <a16:creationId xmlns:a16="http://schemas.microsoft.com/office/drawing/2014/main" id="{6F360711-13BC-BE4F-9AF8-2EADB23241C9}"/>
              </a:ext>
            </a:extLst>
          </p:cNvPr>
          <p:cNvSpPr>
            <a:spLocks noGrp="1"/>
          </p:cNvSpPr>
          <p:nvPr>
            <p:ph type="body" sz="quarter" idx="35" hasCustomPrompt="1"/>
          </p:nvPr>
        </p:nvSpPr>
        <p:spPr>
          <a:xfrm>
            <a:off x="3734952"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5" name="Box">
            <a:extLst>
              <a:ext uri="{FF2B5EF4-FFF2-40B4-BE49-F238E27FC236}">
                <a16:creationId xmlns:a16="http://schemas.microsoft.com/office/drawing/2014/main" id="{18A288B6-F1B3-BD44-ADC4-D449FA33766B}"/>
              </a:ext>
            </a:extLst>
          </p:cNvPr>
          <p:cNvSpPr>
            <a:spLocks noGrp="1"/>
          </p:cNvSpPr>
          <p:nvPr>
            <p:ph idx="25" hasCustomPrompt="1"/>
          </p:nvPr>
        </p:nvSpPr>
        <p:spPr>
          <a:xfrm>
            <a:off x="5545863" y="1187860"/>
            <a:ext cx="1646887" cy="286979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8" name="Caption">
            <a:extLst>
              <a:ext uri="{FF2B5EF4-FFF2-40B4-BE49-F238E27FC236}">
                <a16:creationId xmlns:a16="http://schemas.microsoft.com/office/drawing/2014/main" id="{59E347D3-CDD7-8C4A-87D0-E5A9695AF2D9}"/>
              </a:ext>
            </a:extLst>
          </p:cNvPr>
          <p:cNvSpPr>
            <a:spLocks noGrp="1"/>
          </p:cNvSpPr>
          <p:nvPr>
            <p:ph type="body" sz="quarter" idx="36" hasCustomPrompt="1"/>
          </p:nvPr>
        </p:nvSpPr>
        <p:spPr>
          <a:xfrm>
            <a:off x="5545076"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24" name="Box">
            <a:extLst>
              <a:ext uri="{FF2B5EF4-FFF2-40B4-BE49-F238E27FC236}">
                <a16:creationId xmlns:a16="http://schemas.microsoft.com/office/drawing/2014/main" id="{9D2AB08B-3B1E-854B-864B-C1FD8C306D83}"/>
              </a:ext>
            </a:extLst>
          </p:cNvPr>
          <p:cNvSpPr>
            <a:spLocks noGrp="1"/>
          </p:cNvSpPr>
          <p:nvPr>
            <p:ph idx="24" hasCustomPrompt="1"/>
          </p:nvPr>
        </p:nvSpPr>
        <p:spPr>
          <a:xfrm>
            <a:off x="7344713" y="1187860"/>
            <a:ext cx="1646887" cy="286979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29" name="Caption">
            <a:extLst>
              <a:ext uri="{FF2B5EF4-FFF2-40B4-BE49-F238E27FC236}">
                <a16:creationId xmlns:a16="http://schemas.microsoft.com/office/drawing/2014/main" id="{2688850F-B675-3D49-A922-78AD18ECD4FB}"/>
              </a:ext>
            </a:extLst>
          </p:cNvPr>
          <p:cNvSpPr>
            <a:spLocks noGrp="1"/>
          </p:cNvSpPr>
          <p:nvPr>
            <p:ph type="body" sz="quarter" idx="37" hasCustomPrompt="1"/>
          </p:nvPr>
        </p:nvSpPr>
        <p:spPr>
          <a:xfrm>
            <a:off x="7347667" y="4149508"/>
            <a:ext cx="1654640"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4BC8A5FA-C424-BF4A-AF06-3E67A4481F3A}"/>
              </a:ext>
            </a:extLst>
          </p:cNvPr>
          <p:cNvSpPr>
            <a:spLocks noGrp="1"/>
          </p:cNvSpPr>
          <p:nvPr>
            <p:ph type="sldNum" sz="quarter" idx="3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7381802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horiz-boxes">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Box"/>
          <p:cNvSpPr>
            <a:spLocks noGrp="1"/>
          </p:cNvSpPr>
          <p:nvPr>
            <p:ph idx="13" hasCustomPrompt="1"/>
          </p:nvPr>
        </p:nvSpPr>
        <p:spPr>
          <a:xfrm>
            <a:off x="149314" y="1200151"/>
            <a:ext cx="4391514" cy="164102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Box"/>
          <p:cNvSpPr>
            <a:spLocks noGrp="1"/>
          </p:cNvSpPr>
          <p:nvPr>
            <p:ph idx="15" hasCustomPrompt="1"/>
          </p:nvPr>
        </p:nvSpPr>
        <p:spPr>
          <a:xfrm>
            <a:off x="149313" y="2954953"/>
            <a:ext cx="4391514" cy="1641020"/>
          </a:xfrm>
          <a:ln>
            <a:solidFill>
              <a:srgbClr val="6CACE4">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4615267" y="1201422"/>
            <a:ext cx="4376334" cy="163974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1" name="Box"/>
          <p:cNvSpPr>
            <a:spLocks noGrp="1"/>
          </p:cNvSpPr>
          <p:nvPr>
            <p:ph idx="14" hasCustomPrompt="1"/>
          </p:nvPr>
        </p:nvSpPr>
        <p:spPr>
          <a:xfrm>
            <a:off x="4615266" y="2956224"/>
            <a:ext cx="4392207" cy="1639749"/>
          </a:xfrm>
          <a:prstGeom prst="rect">
            <a:avLst/>
          </a:prstGeom>
          <a:ln>
            <a:solidFill>
              <a:srgbClr val="6CACE4">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dirty="0"/>
              <a:t>Click to add first-level bullet</a:t>
            </a:r>
          </a:p>
          <a:p>
            <a:pPr lvl="1"/>
            <a:r>
              <a:rPr lang="en-US" dirty="0"/>
              <a:t>Second level</a:t>
            </a:r>
          </a:p>
          <a:p>
            <a:pPr lvl="2"/>
            <a:r>
              <a:rPr lang="en-US" dirty="0"/>
              <a:t>Third level</a:t>
            </a:r>
          </a:p>
        </p:txBody>
      </p:sp>
      <p:sp>
        <p:nvSpPr>
          <p:cNvPr id="10" name="Source">
            <a:extLst>
              <a:ext uri="{FF2B5EF4-FFF2-40B4-BE49-F238E27FC236}">
                <a16:creationId xmlns:a16="http://schemas.microsoft.com/office/drawing/2014/main" id="{E8A549A6-7736-A545-9DCD-CB4DD032E598}"/>
              </a:ext>
            </a:extLst>
          </p:cNvPr>
          <p:cNvSpPr>
            <a:spLocks noGrp="1"/>
          </p:cNvSpPr>
          <p:nvPr>
            <p:ph idx="17"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49A5C684-826F-0442-8631-7E4E2B374D8D}"/>
              </a:ext>
            </a:extLst>
          </p:cNvPr>
          <p:cNvSpPr>
            <a:spLocks noGrp="1"/>
          </p:cNvSpPr>
          <p:nvPr>
            <p:ph type="sldNum" sz="quarter" idx="18"/>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36499981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photo or tabl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5" name="Photo">
            <a:extLst>
              <a:ext uri="{FF2B5EF4-FFF2-40B4-BE49-F238E27FC236}">
                <a16:creationId xmlns:a16="http://schemas.microsoft.com/office/drawing/2014/main" id="{02EA4496-355A-B54A-BBF9-F684A72148AE}"/>
              </a:ext>
            </a:extLst>
          </p:cNvPr>
          <p:cNvSpPr>
            <a:spLocks noGrp="1"/>
          </p:cNvSpPr>
          <p:nvPr>
            <p:ph sz="quarter" idx="15"/>
          </p:nvPr>
        </p:nvSpPr>
        <p:spPr>
          <a:xfrm>
            <a:off x="0" y="974725"/>
            <a:ext cx="9144000" cy="4168775"/>
          </a:xfrm>
          <a:ln>
            <a:noFill/>
          </a:ln>
        </p:spPr>
        <p:txBody>
          <a:bodyPr/>
          <a:lstStyle>
            <a:lvl1pPr marL="0" indent="0">
              <a:buFontTx/>
              <a:buNone/>
              <a:defRPr/>
            </a:lvl1pPr>
          </a:lstStyle>
          <a:p>
            <a:pPr lvl="0"/>
            <a:r>
              <a:rPr lang="en-US" dirty="0"/>
              <a:t>Click to edit Master text styles</a:t>
            </a:r>
          </a:p>
        </p:txBody>
      </p:sp>
      <p:sp>
        <p:nvSpPr>
          <p:cNvPr id="8" name="Source">
            <a:extLst>
              <a:ext uri="{FF2B5EF4-FFF2-40B4-BE49-F238E27FC236}">
                <a16:creationId xmlns:a16="http://schemas.microsoft.com/office/drawing/2014/main" id="{09009DDA-DCFC-F748-A811-BF00305DDAD9}"/>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F83A9E29-5FE0-3D4D-94E8-4C25C00D63D5}"/>
              </a:ext>
            </a:extLst>
          </p:cNvPr>
          <p:cNvSpPr>
            <a:spLocks noGrp="1"/>
          </p:cNvSpPr>
          <p:nvPr>
            <p:ph type="sldNum" sz="quarter" idx="16"/>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1749978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large photo or tabl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0" name="Photo">
            <a:extLst>
              <a:ext uri="{FF2B5EF4-FFF2-40B4-BE49-F238E27FC236}">
                <a16:creationId xmlns:a16="http://schemas.microsoft.com/office/drawing/2014/main" id="{425F25A5-CCE4-394B-9E1E-17C6BF7265C4}"/>
              </a:ext>
            </a:extLst>
          </p:cNvPr>
          <p:cNvSpPr>
            <a:spLocks noGrp="1"/>
          </p:cNvSpPr>
          <p:nvPr>
            <p:ph sz="quarter" idx="15"/>
          </p:nvPr>
        </p:nvSpPr>
        <p:spPr>
          <a:xfrm>
            <a:off x="0" y="974725"/>
            <a:ext cx="4541958" cy="4168775"/>
          </a:xfrm>
          <a:ln>
            <a:noFill/>
          </a:ln>
        </p:spPr>
        <p:txBody>
          <a:bodyPr/>
          <a:lstStyle>
            <a:lvl1pPr marL="0" indent="0">
              <a:buFontTx/>
              <a:buNone/>
              <a:defRPr/>
            </a:lvl1pPr>
          </a:lstStyle>
          <a:p>
            <a:pPr lvl="0"/>
            <a:r>
              <a:rPr lang="en-US" dirty="0"/>
              <a:t>Click to edit Master text styles</a:t>
            </a:r>
          </a:p>
        </p:txBody>
      </p:sp>
      <p:sp>
        <p:nvSpPr>
          <p:cNvPr id="9" name="Photo">
            <a:extLst>
              <a:ext uri="{FF2B5EF4-FFF2-40B4-BE49-F238E27FC236}">
                <a16:creationId xmlns:a16="http://schemas.microsoft.com/office/drawing/2014/main" id="{6804ED59-039D-2442-97AD-5034913325E9}"/>
              </a:ext>
            </a:extLst>
          </p:cNvPr>
          <p:cNvSpPr>
            <a:spLocks noGrp="1"/>
          </p:cNvSpPr>
          <p:nvPr>
            <p:ph sz="quarter" idx="16"/>
          </p:nvPr>
        </p:nvSpPr>
        <p:spPr>
          <a:xfrm>
            <a:off x="4602043" y="974725"/>
            <a:ext cx="4544568" cy="4168775"/>
          </a:xfrm>
          <a:ln>
            <a:noFill/>
          </a:ln>
        </p:spPr>
        <p:txBody>
          <a:bodyPr/>
          <a:lstStyle>
            <a:lvl1pPr marL="0" indent="0">
              <a:buFontTx/>
              <a:buNone/>
              <a:defRPr/>
            </a:lvl1pPr>
          </a:lstStyle>
          <a:p>
            <a:pPr lvl="0"/>
            <a:r>
              <a:rPr lang="en-US" dirty="0"/>
              <a:t>Click to edit Master text styles</a:t>
            </a:r>
          </a:p>
        </p:txBody>
      </p:sp>
      <p:sp>
        <p:nvSpPr>
          <p:cNvPr id="8" name="Source">
            <a:extLst>
              <a:ext uri="{FF2B5EF4-FFF2-40B4-BE49-F238E27FC236}">
                <a16:creationId xmlns:a16="http://schemas.microsoft.com/office/drawing/2014/main" id="{09009DDA-DCFC-F748-A811-BF00305DDAD9}"/>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9BA57E4-A61E-0F43-96A7-D6F928E8868B}"/>
              </a:ext>
            </a:extLst>
          </p:cNvPr>
          <p:cNvSpPr>
            <a:spLocks noGrp="1"/>
          </p:cNvSpPr>
          <p:nvPr>
            <p:ph type="sldNum" sz="quarter" idx="17"/>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13904760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IDDEN titl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1116711"/>
            <a:ext cx="8858161" cy="857250"/>
          </a:xfrm>
        </p:spPr>
        <p:txBody>
          <a:bodyPr/>
          <a:lstStyle>
            <a:lvl1pPr>
              <a:defRPr baseline="0">
                <a:solidFill>
                  <a:schemeClr val="tx1"/>
                </a:solidFill>
              </a:defRPr>
            </a:lvl1pPr>
          </a:lstStyle>
          <a:p>
            <a:r>
              <a:rPr lang="en-US" dirty="0"/>
              <a:t>Add title in Outline view</a:t>
            </a:r>
          </a:p>
        </p:txBody>
      </p:sp>
      <p:sp>
        <p:nvSpPr>
          <p:cNvPr id="4" name="Photo"/>
          <p:cNvSpPr>
            <a:spLocks noGrp="1"/>
          </p:cNvSpPr>
          <p:nvPr>
            <p:ph type="pic" sz="quarter" idx="13" hasCustomPrompt="1"/>
          </p:nvPr>
        </p:nvSpPr>
        <p:spPr>
          <a:xfrm>
            <a:off x="0" y="0"/>
            <a:ext cx="9144000" cy="5143500"/>
          </a:xfrm>
          <a:ln>
            <a:noFill/>
          </a:ln>
        </p:spPr>
        <p:txBody>
          <a:bodyPr/>
          <a:lstStyle>
            <a:lvl1pPr marL="0" indent="0">
              <a:buNone/>
              <a:defRPr baseline="0">
                <a:solidFill>
                  <a:schemeClr val="bg1"/>
                </a:solidFill>
              </a:defRPr>
            </a:lvl1pPr>
          </a:lstStyle>
          <a:p>
            <a:r>
              <a:rPr lang="en-US" dirty="0"/>
              <a:t>Click icon to add full-slide image</a:t>
            </a:r>
          </a:p>
        </p:txBody>
      </p:sp>
      <p:sp>
        <p:nvSpPr>
          <p:cNvPr id="7" name="Source">
            <a:extLst>
              <a:ext uri="{FF2B5EF4-FFF2-40B4-BE49-F238E27FC236}">
                <a16:creationId xmlns:a16="http://schemas.microsoft.com/office/drawing/2014/main" id="{A20D78D4-2BDB-A44F-8D2A-AD311AE30537}"/>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9C0EBDEC-E0F6-554C-96E0-9FBD98D92467}"/>
              </a:ext>
            </a:extLst>
          </p:cNvPr>
          <p:cNvSpPr>
            <a:spLocks noGrp="1"/>
          </p:cNvSpPr>
          <p:nvPr>
            <p:ph type="sldNum" sz="quarter" idx="14"/>
          </p:nvPr>
        </p:nvSpPr>
        <p:spPr/>
        <p:txBody>
          <a:bodyPr/>
          <a:lstStyle/>
          <a:p>
            <a:fld id="{8ABDC324-684B-9C44-A484-D2B69E2467CF}" type="slidenum">
              <a:rPr lang="en-US" smtClean="0"/>
              <a:pPr/>
              <a:t>‹Nº›</a:t>
            </a:fld>
            <a:endParaRPr lang="en-US"/>
          </a:p>
        </p:txBody>
      </p:sp>
    </p:spTree>
    <p:extLst>
      <p:ext uri="{BB962C8B-B14F-4D97-AF65-F5344CB8AC3E}">
        <p14:creationId xmlns:p14="http://schemas.microsoft.com/office/powerpoint/2010/main" val="41909896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FFFFF"/>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53975"/>
            <a:ext cx="8858161" cy="857250"/>
          </a:xfrm>
        </p:spPr>
        <p:txBody>
          <a:bodyPr/>
          <a:lstStyle/>
          <a:p>
            <a:r>
              <a:rPr lang="en-US" dirty="0"/>
              <a:t>Click to add slide title</a:t>
            </a:r>
          </a:p>
        </p:txBody>
      </p:sp>
      <p:sp>
        <p:nvSpPr>
          <p:cNvPr id="31" name="Caption">
            <a:extLst>
              <a:ext uri="{FF2B5EF4-FFF2-40B4-BE49-F238E27FC236}">
                <a16:creationId xmlns:a16="http://schemas.microsoft.com/office/drawing/2014/main" id="{0B291257-14F2-C248-84BA-AD4EFADDB1D6}"/>
              </a:ext>
            </a:extLst>
          </p:cNvPr>
          <p:cNvSpPr>
            <a:spLocks noGrp="1"/>
          </p:cNvSpPr>
          <p:nvPr>
            <p:ph type="body" sz="quarter" idx="18" hasCustomPrompt="1"/>
          </p:nvPr>
        </p:nvSpPr>
        <p:spPr>
          <a:xfrm>
            <a:off x="141693" y="1200150"/>
            <a:ext cx="8849908" cy="450850"/>
          </a:xfrm>
          <a:solidFill>
            <a:srgbClr val="418EDF">
              <a:alpha val="40000"/>
            </a:srgbClr>
          </a:solidFill>
          <a:ln>
            <a:noFill/>
          </a:ln>
        </p:spPr>
        <p:txBody>
          <a:bodyPr anchor="ctr">
            <a:noAutofit/>
          </a:bodyPr>
          <a:lstStyle>
            <a:lvl1pPr marL="0" indent="0" algn="ctr">
              <a:buNone/>
              <a:defRPr sz="1400" b="0">
                <a:solidFill>
                  <a:schemeClr val="tx1"/>
                </a:solidFill>
                <a:latin typeface="Georgia" panose="02040502050405020303" pitchFamily="18" charset="0"/>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9" name="Right Arrow 8">
            <a:extLst>
              <a:ext uri="{FF2B5EF4-FFF2-40B4-BE49-F238E27FC236}">
                <a16:creationId xmlns:a16="http://schemas.microsoft.com/office/drawing/2014/main" id="{661D48DD-9EF2-0F40-B08B-683BBD9164CC}"/>
              </a:ext>
              <a:ext uri="{C183D7F6-B498-43B3-948B-1728B52AA6E4}">
                <adec:decorative xmlns:adec="http://schemas.microsoft.com/office/drawing/2017/decorative" val="1"/>
              </a:ext>
            </a:extLst>
          </p:cNvPr>
          <p:cNvSpPr/>
          <p:nvPr userDrawn="1"/>
        </p:nvSpPr>
        <p:spPr>
          <a:xfrm>
            <a:off x="149313" y="2937932"/>
            <a:ext cx="8818280" cy="394138"/>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7330086-D69D-3744-9456-0AF595E2BA54}"/>
              </a:ext>
              <a:ext uri="{C183D7F6-B498-43B3-948B-1728B52AA6E4}">
                <adec:decorative xmlns:adec="http://schemas.microsoft.com/office/drawing/2017/decorative" val="1"/>
              </a:ext>
            </a:extLst>
          </p:cNvPr>
          <p:cNvSpPr/>
          <p:nvPr userDrawn="1"/>
        </p:nvSpPr>
        <p:spPr>
          <a:xfrm>
            <a:off x="609126"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B344164-5899-5244-B23C-DC7EEC1D4E04}"/>
              </a:ext>
              <a:ext uri="{C183D7F6-B498-43B3-948B-1728B52AA6E4}">
                <adec:decorative xmlns:adec="http://schemas.microsoft.com/office/drawing/2017/decorative" val="1"/>
              </a:ext>
            </a:extLst>
          </p:cNvPr>
          <p:cNvSpPr/>
          <p:nvPr userDrawn="1"/>
        </p:nvSpPr>
        <p:spPr>
          <a:xfrm>
            <a:off x="1905964"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DF26D44-F190-2744-A872-35672FDDD653}"/>
              </a:ext>
              <a:ext uri="{C183D7F6-B498-43B3-948B-1728B52AA6E4}">
                <adec:decorative xmlns:adec="http://schemas.microsoft.com/office/drawing/2017/decorative" val="1"/>
              </a:ext>
            </a:extLst>
          </p:cNvPr>
          <p:cNvSpPr/>
          <p:nvPr userDrawn="1"/>
        </p:nvSpPr>
        <p:spPr>
          <a:xfrm>
            <a:off x="3202802"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E8A58AA-AEB2-DD4A-99B3-D88465C43F76}"/>
              </a:ext>
              <a:ext uri="{C183D7F6-B498-43B3-948B-1728B52AA6E4}">
                <adec:decorative xmlns:adec="http://schemas.microsoft.com/office/drawing/2017/decorative" val="1"/>
              </a:ext>
            </a:extLst>
          </p:cNvPr>
          <p:cNvSpPr/>
          <p:nvPr userDrawn="1"/>
        </p:nvSpPr>
        <p:spPr>
          <a:xfrm>
            <a:off x="4499640"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801091A-DA2A-6C49-9491-78838ECA80C3}"/>
              </a:ext>
              <a:ext uri="{C183D7F6-B498-43B3-948B-1728B52AA6E4}">
                <adec:decorative xmlns:adec="http://schemas.microsoft.com/office/drawing/2017/decorative" val="1"/>
              </a:ext>
            </a:extLst>
          </p:cNvPr>
          <p:cNvSpPr/>
          <p:nvPr userDrawn="1"/>
        </p:nvSpPr>
        <p:spPr>
          <a:xfrm>
            <a:off x="5757858"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F9D1CFC-8A28-A149-AAB9-12E2CB8682C6}"/>
              </a:ext>
              <a:ext uri="{C183D7F6-B498-43B3-948B-1728B52AA6E4}">
                <adec:decorative xmlns:adec="http://schemas.microsoft.com/office/drawing/2017/decorative" val="1"/>
              </a:ext>
            </a:extLst>
          </p:cNvPr>
          <p:cNvSpPr/>
          <p:nvPr userDrawn="1"/>
        </p:nvSpPr>
        <p:spPr>
          <a:xfrm>
            <a:off x="7027764"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234AB63-7426-CE44-97D2-9D4E65BC6236}"/>
              </a:ext>
              <a:ext uri="{C183D7F6-B498-43B3-948B-1728B52AA6E4}">
                <adec:decorative xmlns:adec="http://schemas.microsoft.com/office/drawing/2017/decorative" val="1"/>
              </a:ext>
            </a:extLst>
          </p:cNvPr>
          <p:cNvSpPr/>
          <p:nvPr userDrawn="1"/>
        </p:nvSpPr>
        <p:spPr>
          <a:xfrm>
            <a:off x="8351698" y="3038886"/>
            <a:ext cx="183176" cy="19223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Box">
            <a:extLst>
              <a:ext uri="{FF2B5EF4-FFF2-40B4-BE49-F238E27FC236}">
                <a16:creationId xmlns:a16="http://schemas.microsoft.com/office/drawing/2014/main" id="{6205D643-7A60-A84A-B374-4CB13DD533A0}"/>
              </a:ext>
            </a:extLst>
          </p:cNvPr>
          <p:cNvSpPr>
            <a:spLocks noGrp="1"/>
          </p:cNvSpPr>
          <p:nvPr>
            <p:ph idx="19" hasCustomPrompt="1"/>
          </p:nvPr>
        </p:nvSpPr>
        <p:spPr>
          <a:xfrm>
            <a:off x="149314" y="1732477"/>
            <a:ext cx="1135576" cy="1197205"/>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18" name="Box">
            <a:extLst>
              <a:ext uri="{FF2B5EF4-FFF2-40B4-BE49-F238E27FC236}">
                <a16:creationId xmlns:a16="http://schemas.microsoft.com/office/drawing/2014/main" id="{588271D9-D75E-0C48-A1E6-FAC86CAFBC69}"/>
              </a:ext>
            </a:extLst>
          </p:cNvPr>
          <p:cNvSpPr>
            <a:spLocks noGrp="1"/>
          </p:cNvSpPr>
          <p:nvPr>
            <p:ph idx="26" hasCustomPrompt="1"/>
          </p:nvPr>
        </p:nvSpPr>
        <p:spPr>
          <a:xfrm>
            <a:off x="132926" y="3339098"/>
            <a:ext cx="1135576" cy="126824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19" name="Box">
            <a:extLst>
              <a:ext uri="{FF2B5EF4-FFF2-40B4-BE49-F238E27FC236}">
                <a16:creationId xmlns:a16="http://schemas.microsoft.com/office/drawing/2014/main" id="{CDF93FB9-980C-B746-9693-9DC87C1860B9}"/>
              </a:ext>
            </a:extLst>
          </p:cNvPr>
          <p:cNvSpPr>
            <a:spLocks noGrp="1"/>
          </p:cNvSpPr>
          <p:nvPr>
            <p:ph idx="21" hasCustomPrompt="1"/>
          </p:nvPr>
        </p:nvSpPr>
        <p:spPr>
          <a:xfrm>
            <a:off x="1429764"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0" name="Box">
            <a:extLst>
              <a:ext uri="{FF2B5EF4-FFF2-40B4-BE49-F238E27FC236}">
                <a16:creationId xmlns:a16="http://schemas.microsoft.com/office/drawing/2014/main" id="{2C697431-B967-2A4C-BBBB-15E891965323}"/>
              </a:ext>
            </a:extLst>
          </p:cNvPr>
          <p:cNvSpPr>
            <a:spLocks noGrp="1"/>
          </p:cNvSpPr>
          <p:nvPr>
            <p:ph idx="28" hasCustomPrompt="1"/>
          </p:nvPr>
        </p:nvSpPr>
        <p:spPr>
          <a:xfrm>
            <a:off x="1420109"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1" name="Box">
            <a:extLst>
              <a:ext uri="{FF2B5EF4-FFF2-40B4-BE49-F238E27FC236}">
                <a16:creationId xmlns:a16="http://schemas.microsoft.com/office/drawing/2014/main" id="{51F9A926-A6B1-B848-96D6-AE921E59A94D}"/>
              </a:ext>
            </a:extLst>
          </p:cNvPr>
          <p:cNvSpPr>
            <a:spLocks noGrp="1"/>
          </p:cNvSpPr>
          <p:nvPr>
            <p:ph idx="22" hasCustomPrompt="1"/>
          </p:nvPr>
        </p:nvSpPr>
        <p:spPr>
          <a:xfrm>
            <a:off x="2710214"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2" name="Box">
            <a:extLst>
              <a:ext uri="{FF2B5EF4-FFF2-40B4-BE49-F238E27FC236}">
                <a16:creationId xmlns:a16="http://schemas.microsoft.com/office/drawing/2014/main" id="{4BF1F99F-14B0-EC4C-BACA-9DED8099869A}"/>
              </a:ext>
            </a:extLst>
          </p:cNvPr>
          <p:cNvSpPr>
            <a:spLocks noGrp="1"/>
          </p:cNvSpPr>
          <p:nvPr>
            <p:ph idx="29" hasCustomPrompt="1"/>
          </p:nvPr>
        </p:nvSpPr>
        <p:spPr>
          <a:xfrm>
            <a:off x="2707292"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3" name="Box">
            <a:extLst>
              <a:ext uri="{FF2B5EF4-FFF2-40B4-BE49-F238E27FC236}">
                <a16:creationId xmlns:a16="http://schemas.microsoft.com/office/drawing/2014/main" id="{CCE259BB-E37C-AA46-81E3-AEB3D5ACC7C0}"/>
              </a:ext>
            </a:extLst>
          </p:cNvPr>
          <p:cNvSpPr>
            <a:spLocks noGrp="1"/>
          </p:cNvSpPr>
          <p:nvPr>
            <p:ph idx="23" hasCustomPrompt="1"/>
          </p:nvPr>
        </p:nvSpPr>
        <p:spPr>
          <a:xfrm>
            <a:off x="3990664"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4" name="Box">
            <a:extLst>
              <a:ext uri="{FF2B5EF4-FFF2-40B4-BE49-F238E27FC236}">
                <a16:creationId xmlns:a16="http://schemas.microsoft.com/office/drawing/2014/main" id="{FC6167BB-3A78-754F-BF1C-FE9D9CC31429}"/>
              </a:ext>
            </a:extLst>
          </p:cNvPr>
          <p:cNvSpPr>
            <a:spLocks noGrp="1"/>
          </p:cNvSpPr>
          <p:nvPr>
            <p:ph idx="30" hasCustomPrompt="1"/>
          </p:nvPr>
        </p:nvSpPr>
        <p:spPr>
          <a:xfrm>
            <a:off x="3994475"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5" name="Box">
            <a:extLst>
              <a:ext uri="{FF2B5EF4-FFF2-40B4-BE49-F238E27FC236}">
                <a16:creationId xmlns:a16="http://schemas.microsoft.com/office/drawing/2014/main" id="{7C1FE663-AD46-1C4F-9F27-6999C8456FF5}"/>
              </a:ext>
            </a:extLst>
          </p:cNvPr>
          <p:cNvSpPr>
            <a:spLocks noGrp="1"/>
          </p:cNvSpPr>
          <p:nvPr>
            <p:ph idx="24" hasCustomPrompt="1"/>
          </p:nvPr>
        </p:nvSpPr>
        <p:spPr>
          <a:xfrm>
            <a:off x="5271114" y="1727079"/>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6" name="Box">
            <a:extLst>
              <a:ext uri="{FF2B5EF4-FFF2-40B4-BE49-F238E27FC236}">
                <a16:creationId xmlns:a16="http://schemas.microsoft.com/office/drawing/2014/main" id="{D60C9512-DA83-084E-AE2B-89FDE4BCC97A}"/>
              </a:ext>
            </a:extLst>
          </p:cNvPr>
          <p:cNvSpPr>
            <a:spLocks noGrp="1"/>
          </p:cNvSpPr>
          <p:nvPr>
            <p:ph idx="31" hasCustomPrompt="1"/>
          </p:nvPr>
        </p:nvSpPr>
        <p:spPr>
          <a:xfrm>
            <a:off x="5281658" y="3340319"/>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7" name="Box">
            <a:extLst>
              <a:ext uri="{FF2B5EF4-FFF2-40B4-BE49-F238E27FC236}">
                <a16:creationId xmlns:a16="http://schemas.microsoft.com/office/drawing/2014/main" id="{99617CA0-5381-6D44-B57C-45C0CA0C7D35}"/>
              </a:ext>
            </a:extLst>
          </p:cNvPr>
          <p:cNvSpPr>
            <a:spLocks noGrp="1"/>
          </p:cNvSpPr>
          <p:nvPr>
            <p:ph idx="25" hasCustomPrompt="1"/>
          </p:nvPr>
        </p:nvSpPr>
        <p:spPr>
          <a:xfrm>
            <a:off x="6551564"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8" name="Box">
            <a:extLst>
              <a:ext uri="{FF2B5EF4-FFF2-40B4-BE49-F238E27FC236}">
                <a16:creationId xmlns:a16="http://schemas.microsoft.com/office/drawing/2014/main" id="{E813AD74-D063-B64F-B684-BB1A65C7EB3A}"/>
              </a:ext>
            </a:extLst>
          </p:cNvPr>
          <p:cNvSpPr>
            <a:spLocks noGrp="1"/>
          </p:cNvSpPr>
          <p:nvPr>
            <p:ph idx="32" hasCustomPrompt="1"/>
          </p:nvPr>
        </p:nvSpPr>
        <p:spPr>
          <a:xfrm>
            <a:off x="6568841"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29" name="Box">
            <a:extLst>
              <a:ext uri="{FF2B5EF4-FFF2-40B4-BE49-F238E27FC236}">
                <a16:creationId xmlns:a16="http://schemas.microsoft.com/office/drawing/2014/main" id="{32A29C7C-813A-8342-A541-4B918F0E996F}"/>
              </a:ext>
            </a:extLst>
          </p:cNvPr>
          <p:cNvSpPr>
            <a:spLocks noGrp="1"/>
          </p:cNvSpPr>
          <p:nvPr>
            <p:ph idx="20" hasCustomPrompt="1"/>
          </p:nvPr>
        </p:nvSpPr>
        <p:spPr>
          <a:xfrm>
            <a:off x="7832017" y="1735328"/>
            <a:ext cx="1135576" cy="1202604"/>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30" name="Box">
            <a:extLst>
              <a:ext uri="{FF2B5EF4-FFF2-40B4-BE49-F238E27FC236}">
                <a16:creationId xmlns:a16="http://schemas.microsoft.com/office/drawing/2014/main" id="{161E1AFF-1C00-BD45-9342-775E6AC0FE0E}"/>
              </a:ext>
            </a:extLst>
          </p:cNvPr>
          <p:cNvSpPr>
            <a:spLocks noGrp="1"/>
          </p:cNvSpPr>
          <p:nvPr>
            <p:ph idx="27" hasCustomPrompt="1"/>
          </p:nvPr>
        </p:nvSpPr>
        <p:spPr>
          <a:xfrm>
            <a:off x="7856024" y="3348568"/>
            <a:ext cx="1135576" cy="1261628"/>
          </a:xfrm>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p:txBody>
      </p:sp>
      <p:sp>
        <p:nvSpPr>
          <p:cNvPr id="8" name="Source">
            <a:extLst>
              <a:ext uri="{FF2B5EF4-FFF2-40B4-BE49-F238E27FC236}">
                <a16:creationId xmlns:a16="http://schemas.microsoft.com/office/drawing/2014/main" id="{0249B332-CABF-854E-B6E9-46A2BE5A2C6D}"/>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0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4" name="Slide Number ">
            <a:extLst>
              <a:ext uri="{FF2B5EF4-FFF2-40B4-BE49-F238E27FC236}">
                <a16:creationId xmlns:a16="http://schemas.microsoft.com/office/drawing/2014/main" id="{EF0C2086-C256-6E42-A847-C3F176454950}"/>
              </a:ext>
            </a:extLst>
          </p:cNvPr>
          <p:cNvSpPr>
            <a:spLocks noGrp="1"/>
          </p:cNvSpPr>
          <p:nvPr>
            <p:ph type="sldNum" sz="quarter" idx="13"/>
          </p:nvPr>
        </p:nvSpPr>
        <p:spPr>
          <a:xfrm>
            <a:off x="8342334" y="4773613"/>
            <a:ext cx="649266" cy="274637"/>
          </a:xfrm>
        </p:spPr>
        <p:txBody>
          <a:bodyPr/>
          <a:lstStyle/>
          <a:p>
            <a:fld id="{8ABDC324-684B-9C44-A484-D2B69E2467CF}" type="slidenum">
              <a:rPr lang="en-US" smtClean="0"/>
              <a:pPr/>
              <a:t>‹Nº›</a:t>
            </a:fld>
            <a:endParaRPr lang="en-US" dirty="0"/>
          </a:p>
        </p:txBody>
      </p:sp>
    </p:spTree>
    <p:extLst>
      <p:ext uri="{BB962C8B-B14F-4D97-AF65-F5344CB8AC3E}">
        <p14:creationId xmlns:p14="http://schemas.microsoft.com/office/powerpoint/2010/main" val="364724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image" Target="../media/image4.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tags" Target="../tags/tag17.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1.png"/><Relationship Id="rId2" Type="http://schemas.openxmlformats.org/officeDocument/2006/relationships/slideLayout" Target="../slideLayouts/slideLayout54.xml"/><Relationship Id="rId16" Type="http://schemas.openxmlformats.org/officeDocument/2006/relationships/theme" Target="../theme/theme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tags" Target="../tags/tag19.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theme" Target="../theme/theme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image" Target="../media/image4.png"/><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149313" y="2143125"/>
            <a:ext cx="8858161" cy="857250"/>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1" name="Faded Torch Logo">
            <a:extLst>
              <a:ext uri="{FF2B5EF4-FFF2-40B4-BE49-F238E27FC236}">
                <a16:creationId xmlns:a16="http://schemas.microsoft.com/office/drawing/2014/main" id="{191EB21D-4E04-BF4F-9538-1442D7687BCC}"/>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4174433"/>
            <a:ext cx="848105" cy="969264"/>
          </a:xfrm>
          <a:prstGeom prst="rect">
            <a:avLst/>
          </a:prstGeom>
        </p:spPr>
      </p:pic>
      <p:sp>
        <p:nvSpPr>
          <p:cNvPr id="5" name="Slide Number">
            <a:extLst>
              <a:ext uri="{FF2B5EF4-FFF2-40B4-BE49-F238E27FC236}">
                <a16:creationId xmlns:a16="http://schemas.microsoft.com/office/drawing/2014/main" id="{0FFA83D4-AF88-D74F-8A9B-B9D1D359A036}"/>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bg1"/>
                </a:solidFill>
              </a:defRPr>
            </a:lvl1pPr>
          </a:lstStyle>
          <a:p>
            <a:fld id="{8ABDC324-684B-9C44-A484-D2B69E2467CF}" type="slidenum">
              <a:rPr lang="en-US" smtClean="0"/>
              <a:pPr/>
              <a:t>‹Nº›</a:t>
            </a:fld>
            <a:endParaRPr lang="en-US"/>
          </a:p>
        </p:txBody>
      </p:sp>
    </p:spTree>
    <p:extLst>
      <p:ext uri="{BB962C8B-B14F-4D97-AF65-F5344CB8AC3E}">
        <p14:creationId xmlns:p14="http://schemas.microsoft.com/office/powerpoint/2010/main" val="2402195195"/>
      </p:ext>
    </p:extLst>
  </p:cSld>
  <p:clrMap bg1="lt1" tx1="dk1" bg2="lt2" tx2="dk2" accent1="accent1" accent2="accent2" accent3="accent3" accent4="accent4" accent5="accent5" accent6="accent6" hlink="hlink" folHlink="folHlink"/>
  <p:sldLayoutIdLst>
    <p:sldLayoutId id="2147483838" r:id="rId1"/>
    <p:sldLayoutId id="2147483952" r:id="rId2"/>
    <p:sldLayoutId id="2147483943" r:id="rId3"/>
    <p:sldLayoutId id="2147483765" r:id="rId4"/>
    <p:sldLayoutId id="2147483944" r:id="rId5"/>
    <p:sldLayoutId id="2147483745" r:id="rId6"/>
    <p:sldLayoutId id="2147483951" r:id="rId7"/>
    <p:sldLayoutId id="2147483877" r:id="rId8"/>
    <p:sldLayoutId id="2147483802" r:id="rId9"/>
    <p:sldLayoutId id="2147483748" r:id="rId10"/>
    <p:sldLayoutId id="2147483876" r:id="rId11"/>
    <p:sldLayoutId id="2147483938" r:id="rId12"/>
    <p:sldLayoutId id="2147483939" r:id="rId13"/>
    <p:sldLayoutId id="2147483878" r:id="rId14"/>
    <p:sldLayoutId id="2147483912" r:id="rId15"/>
    <p:sldLayoutId id="2147483940" r:id="rId16"/>
    <p:sldLayoutId id="2147483942" r:id="rId17"/>
    <p:sldLayoutId id="2147483837" r:id="rId18"/>
    <p:sldLayoutId id="2147483986" r:id="rId19"/>
  </p:sldLayoutIdLst>
  <p:hf hdr="0" ftr="0" dt="0"/>
  <p:txStyles>
    <p:titleStyle>
      <a:lvl1pPr algn="l" defTabSz="457200" rtl="0" eaLnBrk="1" latinLnBrk="0" hangingPunct="1">
        <a:spcBef>
          <a:spcPct val="0"/>
        </a:spcBef>
        <a:buNone/>
        <a:defRPr sz="2400" kern="1200">
          <a:solidFill>
            <a:schemeClr val="bg1"/>
          </a:solidFill>
          <a:latin typeface="Georgia" panose="02040502050405020303" pitchFamily="18" charset="0"/>
          <a:ea typeface="+mj-ea"/>
          <a:cs typeface="+mj-cs"/>
        </a:defRPr>
      </a:lvl1pPr>
    </p:titleStyle>
    <p:bodyStyle>
      <a:lvl1pPr marL="288925" indent="-288925" algn="l" defTabSz="457200" rtl="0" eaLnBrk="1" latinLnBrk="0" hangingPunct="1">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F98419"/>
        </a:buClr>
        <a:buSzPct val="80000"/>
        <a:buFont typeface="Arial" panose="020B0604020202020204" pitchFamily="34" charset="0"/>
        <a:buChar char="►"/>
        <a:defRPr sz="1600" kern="1200">
          <a:solidFill>
            <a:schemeClr val="tx1"/>
          </a:solidFill>
          <a:latin typeface="+mn-lt"/>
          <a:ea typeface="+mn-ea"/>
          <a:cs typeface="+mn-cs"/>
        </a:defRPr>
      </a:lvl2pPr>
      <a:lvl3pPr marL="566928" indent="237744" algn="l" defTabSz="457200" rtl="0" eaLnBrk="1" latinLnBrk="0" hangingPunct="1">
        <a:spcBef>
          <a:spcPts val="0"/>
        </a:spcBef>
        <a:buClr>
          <a:srgbClr val="F98419"/>
        </a:buClr>
        <a:buFont typeface="Arial" panose="020B0604020202020204" pitchFamily="34" charset="0"/>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5" orient="horz" pos="2892">
          <p15:clr>
            <a:srgbClr val="F26B43"/>
          </p15:clr>
        </p15:guide>
        <p15:guide id="9" pos="5664">
          <p15:clr>
            <a:srgbClr val="F26B43"/>
          </p15:clr>
        </p15:guide>
        <p15:guide id="12" orient="horz" pos="3180">
          <p15:clr>
            <a:srgbClr val="F26B43"/>
          </p15:clr>
        </p15:guide>
        <p15:guide id="16">
          <p15:clr>
            <a:srgbClr val="F26B43"/>
          </p15:clr>
        </p15:guide>
        <p15:guide id="17" orient="horz" pos="756">
          <p15:clr>
            <a:srgbClr val="F26B43"/>
          </p15:clr>
        </p15:guide>
        <p15:guide id="18" pos="96">
          <p15:clr>
            <a:srgbClr val="F26B43"/>
          </p15:clr>
        </p15:guide>
        <p15:guide id="19" orient="horz" pos="1044">
          <p15:clr>
            <a:srgbClr val="F26B43"/>
          </p15:clr>
        </p15:guide>
        <p15:guide id="20"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rk Blue Bar">
            <a:extLst>
              <a:ext uri="{C183D7F6-B498-43B3-948B-1728B52AA6E4}">
                <adec:decorative xmlns:adec="http://schemas.microsoft.com/office/drawing/2017/decorative" val="1"/>
              </a:ext>
            </a:extLst>
          </p:cNvPr>
          <p:cNvSpPr>
            <a:spLocks noChangeArrowheads="1"/>
          </p:cNvSpPr>
          <p:nvPr>
            <p:custDataLst>
              <p:tags r:id="rId35"/>
            </p:custDataLst>
          </p:nvPr>
        </p:nvSpPr>
        <p:spPr bwMode="auto">
          <a:xfrm>
            <a:off x="0" y="0"/>
            <a:ext cx="9144000" cy="965200"/>
          </a:xfrm>
          <a:prstGeom prst="rect">
            <a:avLst/>
          </a:prstGeom>
          <a:solidFill>
            <a:srgbClr val="062D72"/>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2" name="Title"/>
          <p:cNvSpPr>
            <a:spLocks noGrp="1"/>
          </p:cNvSpPr>
          <p:nvPr>
            <p:ph type="title"/>
          </p:nvPr>
        </p:nvSpPr>
        <p:spPr>
          <a:xfrm>
            <a:off x="149313" y="53975"/>
            <a:ext cx="8858161" cy="857250"/>
          </a:xfrm>
          <a:prstGeom prst="rect">
            <a:avLst/>
          </a:prstGeom>
        </p:spPr>
        <p:txBody>
          <a:bodyPr vert="horz" lIns="91440" tIns="45720" rIns="91440" bIns="45720" rtlCol="0" anchor="ctr">
            <a:noAutofit/>
          </a:bodyPr>
          <a:lstStyle/>
          <a:p>
            <a:r>
              <a:rPr lang="en-US" dirty="0"/>
              <a:t>Click to edit Master title style</a:t>
            </a:r>
          </a:p>
        </p:txBody>
      </p:sp>
      <p:sp>
        <p:nvSpPr>
          <p:cNvPr id="3" name="Box"/>
          <p:cNvSpPr>
            <a:spLocks noGrp="1"/>
          </p:cNvSpPr>
          <p:nvPr>
            <p:ph type="body" idx="1"/>
          </p:nvPr>
        </p:nvSpPr>
        <p:spPr>
          <a:xfrm>
            <a:off x="149313" y="1200151"/>
            <a:ext cx="8842287" cy="3390899"/>
          </a:xfrm>
          <a:prstGeom prst="rect">
            <a:avLst/>
          </a:prstGeom>
          <a:ln>
            <a:solidFill>
              <a:srgbClr val="6CACE4">
                <a:alpha val="25000"/>
              </a:srgbClr>
            </a:solidFill>
          </a:ln>
        </p:spPr>
        <p:txBody>
          <a:bodyPr vert="horz" lIns="91440" tIns="45720" rIns="91440" bIns="45720" rtlCol="0">
            <a:noAutofit/>
          </a:bodyPr>
          <a:lstStyle/>
          <a:p>
            <a:pPr lvl="0"/>
            <a:r>
              <a:rPr lang="en-US" dirty="0"/>
              <a:t>Click to add first-level bullet</a:t>
            </a:r>
          </a:p>
          <a:p>
            <a:pPr lvl="1"/>
            <a:r>
              <a:rPr lang="en-US" dirty="0"/>
              <a:t>Second level</a:t>
            </a:r>
          </a:p>
          <a:p>
            <a:pPr lvl="2"/>
            <a:r>
              <a:rPr lang="en-US" dirty="0"/>
              <a:t>Third level</a:t>
            </a:r>
          </a:p>
        </p:txBody>
      </p:sp>
      <p:pic>
        <p:nvPicPr>
          <p:cNvPr id="9" name="Faded Torch Logo">
            <a:extLst>
              <a:ext uri="{FF2B5EF4-FFF2-40B4-BE49-F238E27FC236}">
                <a16:creationId xmlns:a16="http://schemas.microsoft.com/office/drawing/2014/main" id="{C1FB09DE-6FF1-4244-9FF3-05681138A9E8}"/>
              </a:ext>
              <a:ext uri="{C183D7F6-B498-43B3-948B-1728B52AA6E4}">
                <adec:decorative xmlns:adec="http://schemas.microsoft.com/office/drawing/2017/decorative" val="1"/>
              </a:ext>
            </a:extLst>
          </p:cNvPr>
          <p:cNvPicPr>
            <a:picLocks noChangeAspect="1"/>
          </p:cNvPicPr>
          <p:nvPr userDrawn="1"/>
        </p:nvPicPr>
        <p:blipFill>
          <a:blip r:embed="rId36"/>
          <a:stretch>
            <a:fillRect/>
          </a:stretch>
        </p:blipFill>
        <p:spPr>
          <a:xfrm>
            <a:off x="8296068" y="4174433"/>
            <a:ext cx="847932" cy="969066"/>
          </a:xfrm>
          <a:prstGeom prst="rect">
            <a:avLst/>
          </a:prstGeom>
        </p:spPr>
      </p:pic>
      <p:sp>
        <p:nvSpPr>
          <p:cNvPr id="8" name="Slide Number">
            <a:extLst>
              <a:ext uri="{FF2B5EF4-FFF2-40B4-BE49-F238E27FC236}">
                <a16:creationId xmlns:a16="http://schemas.microsoft.com/office/drawing/2014/main" id="{9045C060-0B00-7045-9125-69E17E9947A7}"/>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tx1"/>
                </a:solidFill>
              </a:defRPr>
            </a:lvl1pPr>
          </a:lstStyle>
          <a:p>
            <a:fld id="{8ABDC324-684B-9C44-A484-D2B69E2467CF}" type="slidenum">
              <a:rPr lang="en-US" smtClean="0"/>
              <a:pPr/>
              <a:t>‹Nº›</a:t>
            </a:fld>
            <a:endParaRPr lang="en-US"/>
          </a:p>
        </p:txBody>
      </p:sp>
    </p:spTree>
    <p:extLst>
      <p:ext uri="{BB962C8B-B14F-4D97-AF65-F5344CB8AC3E}">
        <p14:creationId xmlns:p14="http://schemas.microsoft.com/office/powerpoint/2010/main" val="340725030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947" r:id="rId3"/>
    <p:sldLayoutId id="2147483919" r:id="rId4"/>
    <p:sldLayoutId id="2147483921" r:id="rId5"/>
    <p:sldLayoutId id="2147483920" r:id="rId6"/>
    <p:sldLayoutId id="2147483915" r:id="rId7"/>
    <p:sldLayoutId id="2147483918" r:id="rId8"/>
    <p:sldLayoutId id="2147483889" r:id="rId9"/>
    <p:sldLayoutId id="2147483949" r:id="rId10"/>
    <p:sldLayoutId id="2147483890" r:id="rId11"/>
    <p:sldLayoutId id="2147483916" r:id="rId12"/>
    <p:sldLayoutId id="2147483945" r:id="rId13"/>
    <p:sldLayoutId id="2147483917" r:id="rId14"/>
    <p:sldLayoutId id="2147483891" r:id="rId15"/>
    <p:sldLayoutId id="2147483892" r:id="rId16"/>
    <p:sldLayoutId id="2147483893" r:id="rId17"/>
    <p:sldLayoutId id="2147483894" r:id="rId18"/>
    <p:sldLayoutId id="2147483900" r:id="rId19"/>
    <p:sldLayoutId id="2147483901" r:id="rId20"/>
    <p:sldLayoutId id="2147483902" r:id="rId21"/>
    <p:sldLayoutId id="2147483903" r:id="rId22"/>
    <p:sldLayoutId id="2147483913" r:id="rId23"/>
    <p:sldLayoutId id="2147483905" r:id="rId24"/>
    <p:sldLayoutId id="2147483906" r:id="rId25"/>
    <p:sldLayoutId id="2147483914" r:id="rId26"/>
    <p:sldLayoutId id="2147483922" r:id="rId27"/>
    <p:sldLayoutId id="2147483909" r:id="rId28"/>
    <p:sldLayoutId id="2147483910" r:id="rId29"/>
    <p:sldLayoutId id="2147483923" r:id="rId30"/>
    <p:sldLayoutId id="2147483911" r:id="rId31"/>
    <p:sldLayoutId id="2147483950" r:id="rId32"/>
    <p:sldLayoutId id="2147483987" r:id="rId33"/>
  </p:sldLayoutIdLst>
  <p:hf hdr="0" ftr="0" dt="0"/>
  <p:txStyles>
    <p:titleStyle>
      <a:lvl1pPr algn="l" defTabSz="457200" rtl="0" eaLnBrk="1" latinLnBrk="0" hangingPunct="1">
        <a:spcBef>
          <a:spcPct val="0"/>
        </a:spcBef>
        <a:buNone/>
        <a:defRPr sz="2400" kern="1200">
          <a:solidFill>
            <a:schemeClr val="bg1"/>
          </a:solidFill>
          <a:latin typeface="Georgia" panose="02040502050405020303" pitchFamily="18" charset="0"/>
          <a:ea typeface="+mj-ea"/>
          <a:cs typeface="+mj-cs"/>
        </a:defRPr>
      </a:lvl1pPr>
    </p:titleStyle>
    <p:bodyStyle>
      <a:lvl1pPr marL="292608" indent="-292608" algn="l" defTabSz="457200" rtl="0" eaLnBrk="1" latinLnBrk="0" hangingPunct="1">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F98419"/>
        </a:buClr>
        <a:buSzPct val="80000"/>
        <a:buFont typeface="Arial" panose="020B0604020202020204" pitchFamily="34" charset="0"/>
        <a:buChar char="►"/>
        <a:defRPr sz="1600" kern="1200">
          <a:solidFill>
            <a:schemeClr val="tx1"/>
          </a:solidFill>
          <a:latin typeface="+mn-lt"/>
          <a:ea typeface="+mn-ea"/>
          <a:cs typeface="+mn-cs"/>
        </a:defRPr>
      </a:lvl2pPr>
      <a:lvl3pPr marL="803275" indent="-231775" algn="l" defTabSz="457200" rtl="0" eaLnBrk="1" latinLnBrk="0" hangingPunct="1">
        <a:spcBef>
          <a:spcPts val="0"/>
        </a:spcBef>
        <a:buClr>
          <a:srgbClr val="F98419"/>
        </a:buClr>
        <a:buFont typeface="Arial" panose="020B0604020202020204" pitchFamily="34" charset="0"/>
        <a:buChar char="●"/>
        <a:tabLst/>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5" orient="horz" pos="1092" userDrawn="1">
          <p15:clr>
            <a:srgbClr val="F26B43"/>
          </p15:clr>
        </p15:guide>
        <p15:guide id="9" pos="5664">
          <p15:clr>
            <a:srgbClr val="F26B43"/>
          </p15:clr>
        </p15:guide>
        <p15:guide id="12" orient="horz" pos="3180">
          <p15:clr>
            <a:srgbClr val="F26B43"/>
          </p15:clr>
        </p15:guide>
        <p15:guide id="16">
          <p15:clr>
            <a:srgbClr val="F26B43"/>
          </p15:clr>
        </p15:guide>
        <p15:guide id="17" orient="horz" pos="756">
          <p15:clr>
            <a:srgbClr val="F26B43"/>
          </p15:clr>
        </p15:guide>
        <p15:guide id="18" pos="96">
          <p15:clr>
            <a:srgbClr val="F26B43"/>
          </p15:clr>
        </p15:guide>
        <p15:guide id="19" orient="horz" pos="1044">
          <p15:clr>
            <a:srgbClr val="F26B43"/>
          </p15:clr>
        </p15:guide>
        <p15:guide id="20" orient="horz" pos="1620">
          <p15:clr>
            <a:srgbClr val="F26B43"/>
          </p15:clr>
        </p15:guide>
        <p15:guide id="21" orient="horz" pos="2604" userDrawn="1">
          <p15:clr>
            <a:srgbClr val="F26B43"/>
          </p15:clr>
        </p15:guide>
        <p15:guide id="22" orient="horz" pos="25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Vertical Dark Blue Bar">
            <a:extLst>
              <a:ext uri="{C183D7F6-B498-43B3-948B-1728B52AA6E4}">
                <adec:decorative xmlns:adec="http://schemas.microsoft.com/office/drawing/2017/decorative" val="1"/>
              </a:ext>
            </a:extLst>
          </p:cNvPr>
          <p:cNvSpPr>
            <a:spLocks noChangeArrowheads="1"/>
          </p:cNvSpPr>
          <p:nvPr userDrawn="1"/>
        </p:nvSpPr>
        <p:spPr bwMode="auto">
          <a:xfrm>
            <a:off x="-1588" y="0"/>
            <a:ext cx="2520951" cy="5143500"/>
          </a:xfrm>
          <a:prstGeom prst="rect">
            <a:avLst/>
          </a:prstGeom>
          <a:solidFill>
            <a:srgbClr val="062D72"/>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3" name="Title"/>
          <p:cNvSpPr>
            <a:spLocks noGrp="1"/>
          </p:cNvSpPr>
          <p:nvPr>
            <p:ph type="title"/>
          </p:nvPr>
        </p:nvSpPr>
        <p:spPr>
          <a:xfrm>
            <a:off x="146304" y="66526"/>
            <a:ext cx="2191563" cy="1243172"/>
          </a:xfrm>
          <a:prstGeom prst="rect">
            <a:avLst/>
          </a:prstGeom>
        </p:spPr>
        <p:txBody>
          <a:bodyPr vert="horz" lIns="91440" tIns="45720" rIns="91440" bIns="45720" rtlCol="0" anchor="t">
            <a:noAutofit/>
          </a:bodyPr>
          <a:lstStyle/>
          <a:p>
            <a:r>
              <a:rPr lang="en-US" dirty="0"/>
              <a:t>Click to add title</a:t>
            </a:r>
          </a:p>
        </p:txBody>
      </p:sp>
      <p:pic>
        <p:nvPicPr>
          <p:cNvPr id="8" name="JHSPH Faded Torch Logo">
            <a:extLst>
              <a:ext uri="{FF2B5EF4-FFF2-40B4-BE49-F238E27FC236}">
                <a16:creationId xmlns:a16="http://schemas.microsoft.com/office/drawing/2014/main" id="{6E9DAD4C-F581-FD45-892A-AB823604A609}"/>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0" y="4174433"/>
            <a:ext cx="847932" cy="969066"/>
          </a:xfrm>
          <a:prstGeom prst="rect">
            <a:avLst/>
          </a:prstGeom>
        </p:spPr>
      </p:pic>
      <p:sp>
        <p:nvSpPr>
          <p:cNvPr id="6" name="Slide Number">
            <a:extLst>
              <a:ext uri="{FF2B5EF4-FFF2-40B4-BE49-F238E27FC236}">
                <a16:creationId xmlns:a16="http://schemas.microsoft.com/office/drawing/2014/main" id="{BC6A5A37-8EDF-654C-ABEA-48A891AEAA62}"/>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tx1"/>
                </a:solidFill>
              </a:defRPr>
            </a:lvl1pPr>
          </a:lstStyle>
          <a:p>
            <a:fld id="{8ABDC324-684B-9C44-A484-D2B69E2467CF}" type="slidenum">
              <a:rPr lang="en-US" smtClean="0"/>
              <a:pPr/>
              <a:t>‹Nº›</a:t>
            </a:fld>
            <a:endParaRPr lang="en-US"/>
          </a:p>
        </p:txBody>
      </p:sp>
    </p:spTree>
    <p:extLst>
      <p:ext uri="{BB962C8B-B14F-4D97-AF65-F5344CB8AC3E}">
        <p14:creationId xmlns:p14="http://schemas.microsoft.com/office/powerpoint/2010/main" val="1871402258"/>
      </p:ext>
    </p:extLst>
  </p:cSld>
  <p:clrMap bg1="lt1" tx1="dk1" bg2="lt2" tx2="dk2" accent1="accent1" accent2="accent2" accent3="accent3" accent4="accent4" accent5="accent5" accent6="accent6" hlink="hlink" folHlink="folHlink"/>
  <p:sldLayoutIdLst>
    <p:sldLayoutId id="2147483712" r:id="rId1"/>
    <p:sldLayoutId id="2147483715" r:id="rId2"/>
    <p:sldLayoutId id="2147483926" r:id="rId3"/>
    <p:sldLayoutId id="2147483927" r:id="rId4"/>
    <p:sldLayoutId id="2147483928" r:id="rId5"/>
    <p:sldLayoutId id="2147483929" r:id="rId6"/>
    <p:sldLayoutId id="2147483930" r:id="rId7"/>
    <p:sldLayoutId id="2147483931" r:id="rId8"/>
    <p:sldLayoutId id="2147483948" r:id="rId9"/>
    <p:sldLayoutId id="2147483946" r:id="rId10"/>
    <p:sldLayoutId id="2147483932" r:id="rId11"/>
    <p:sldLayoutId id="2147483936" r:id="rId12"/>
    <p:sldLayoutId id="2147483935" r:id="rId13"/>
    <p:sldLayoutId id="2147483937" r:id="rId14"/>
    <p:sldLayoutId id="2147483717" r:id="rId15"/>
  </p:sldLayoutIdLst>
  <p:txStyles>
    <p:titleStyle>
      <a:lvl1pPr algn="l" defTabSz="457200" rtl="0" eaLnBrk="1" latinLnBrk="0" hangingPunct="1">
        <a:spcBef>
          <a:spcPct val="0"/>
        </a:spcBef>
        <a:buNone/>
        <a:defRPr sz="2400" kern="1200">
          <a:solidFill>
            <a:srgbClr val="FFFFFF"/>
          </a:solidFill>
          <a:latin typeface="Georgia" panose="02040502050405020303"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rk Blue Bar">
            <a:extLst>
              <a:ext uri="{C183D7F6-B498-43B3-948B-1728B52AA6E4}">
                <adec:decorative xmlns:adec="http://schemas.microsoft.com/office/drawing/2017/decorative" val="1"/>
              </a:ext>
            </a:extLst>
          </p:cNvPr>
          <p:cNvSpPr>
            <a:spLocks noChangeArrowheads="1"/>
          </p:cNvSpPr>
          <p:nvPr>
            <p:custDataLst>
              <p:tags r:id="rId34"/>
            </p:custDataLst>
          </p:nvPr>
        </p:nvSpPr>
        <p:spPr bwMode="auto">
          <a:xfrm>
            <a:off x="0" y="0"/>
            <a:ext cx="9144000" cy="965200"/>
          </a:xfrm>
          <a:prstGeom prst="rect">
            <a:avLst/>
          </a:prstGeom>
          <a:solidFill>
            <a:srgbClr val="062D72"/>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2" name="Title"/>
          <p:cNvSpPr>
            <a:spLocks noGrp="1"/>
          </p:cNvSpPr>
          <p:nvPr>
            <p:ph type="title"/>
          </p:nvPr>
        </p:nvSpPr>
        <p:spPr>
          <a:xfrm>
            <a:off x="149313" y="53975"/>
            <a:ext cx="8858161" cy="857250"/>
          </a:xfrm>
          <a:prstGeom prst="rect">
            <a:avLst/>
          </a:prstGeom>
        </p:spPr>
        <p:txBody>
          <a:bodyPr vert="horz" lIns="91440" tIns="45720" rIns="91440" bIns="45720" rtlCol="0" anchor="ctr">
            <a:noAutofit/>
          </a:bodyPr>
          <a:lstStyle/>
          <a:p>
            <a:r>
              <a:rPr lang="en-US" dirty="0"/>
              <a:t>Click to edit Master title style</a:t>
            </a:r>
          </a:p>
        </p:txBody>
      </p:sp>
      <p:sp>
        <p:nvSpPr>
          <p:cNvPr id="3" name="Box"/>
          <p:cNvSpPr>
            <a:spLocks noGrp="1"/>
          </p:cNvSpPr>
          <p:nvPr>
            <p:ph type="body" idx="1"/>
          </p:nvPr>
        </p:nvSpPr>
        <p:spPr>
          <a:xfrm>
            <a:off x="149313" y="1200151"/>
            <a:ext cx="8842287" cy="3390899"/>
          </a:xfrm>
          <a:prstGeom prst="rect">
            <a:avLst/>
          </a:prstGeom>
          <a:ln>
            <a:solidFill>
              <a:srgbClr val="6CACE4">
                <a:alpha val="25000"/>
              </a:srgbClr>
            </a:solidFill>
          </a:ln>
        </p:spPr>
        <p:txBody>
          <a:bodyPr vert="horz" lIns="91440" tIns="45720" rIns="91440" bIns="45720" rtlCol="0">
            <a:noAutofit/>
          </a:bodyPr>
          <a:lstStyle/>
          <a:p>
            <a:pPr lvl="0"/>
            <a:r>
              <a:rPr lang="en-US" dirty="0"/>
              <a:t>Click to add first-level bullet</a:t>
            </a:r>
          </a:p>
          <a:p>
            <a:pPr lvl="1"/>
            <a:r>
              <a:rPr lang="en-US" dirty="0"/>
              <a:t>Second level</a:t>
            </a:r>
          </a:p>
          <a:p>
            <a:pPr lvl="2"/>
            <a:r>
              <a:rPr lang="en-US" dirty="0"/>
              <a:t>Third level</a:t>
            </a:r>
          </a:p>
        </p:txBody>
      </p:sp>
      <p:pic>
        <p:nvPicPr>
          <p:cNvPr id="9" name="Faded Torch Logo">
            <a:extLst>
              <a:ext uri="{FF2B5EF4-FFF2-40B4-BE49-F238E27FC236}">
                <a16:creationId xmlns:a16="http://schemas.microsoft.com/office/drawing/2014/main" id="{C1FB09DE-6FF1-4244-9FF3-05681138A9E8}"/>
              </a:ext>
              <a:ext uri="{C183D7F6-B498-43B3-948B-1728B52AA6E4}">
                <adec:decorative xmlns:adec="http://schemas.microsoft.com/office/drawing/2017/decorative" val="1"/>
              </a:ext>
            </a:extLst>
          </p:cNvPr>
          <p:cNvPicPr>
            <a:picLocks noChangeAspect="1"/>
          </p:cNvPicPr>
          <p:nvPr userDrawn="1"/>
        </p:nvPicPr>
        <p:blipFill>
          <a:blip r:embed="rId35"/>
          <a:stretch>
            <a:fillRect/>
          </a:stretch>
        </p:blipFill>
        <p:spPr>
          <a:xfrm>
            <a:off x="8296068" y="4174433"/>
            <a:ext cx="847932" cy="969066"/>
          </a:xfrm>
          <a:prstGeom prst="rect">
            <a:avLst/>
          </a:prstGeom>
        </p:spPr>
      </p:pic>
      <p:sp>
        <p:nvSpPr>
          <p:cNvPr id="8" name="Slide Number">
            <a:extLst>
              <a:ext uri="{FF2B5EF4-FFF2-40B4-BE49-F238E27FC236}">
                <a16:creationId xmlns:a16="http://schemas.microsoft.com/office/drawing/2014/main" id="{9045C060-0B00-7045-9125-69E17E9947A7}"/>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tx1"/>
                </a:solidFill>
              </a:defRPr>
            </a:lvl1pPr>
          </a:lstStyle>
          <a:p>
            <a:fld id="{8ABDC324-684B-9C44-A484-D2B69E2467CF}" type="slidenum">
              <a:rPr lang="en-US" smtClean="0"/>
              <a:pPr/>
              <a:t>‹Nº›</a:t>
            </a:fld>
            <a:endParaRPr lang="en-US"/>
          </a:p>
        </p:txBody>
      </p:sp>
    </p:spTree>
    <p:extLst>
      <p:ext uri="{BB962C8B-B14F-4D97-AF65-F5344CB8AC3E}">
        <p14:creationId xmlns:p14="http://schemas.microsoft.com/office/powerpoint/2010/main" val="107335385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Lst>
  <p:hf hdr="0" ftr="0" dt="0"/>
  <p:txStyles>
    <p:titleStyle>
      <a:lvl1pPr algn="l" defTabSz="457200" rtl="0" eaLnBrk="1" latinLnBrk="0" hangingPunct="1">
        <a:spcBef>
          <a:spcPct val="0"/>
        </a:spcBef>
        <a:buNone/>
        <a:defRPr sz="2400" kern="1200">
          <a:solidFill>
            <a:schemeClr val="bg1"/>
          </a:solidFill>
          <a:latin typeface="Georgia" panose="02040502050405020303" pitchFamily="18" charset="0"/>
          <a:ea typeface="+mj-ea"/>
          <a:cs typeface="+mj-cs"/>
        </a:defRPr>
      </a:lvl1pPr>
    </p:titleStyle>
    <p:bodyStyle>
      <a:lvl1pPr marL="292608" indent="-292608" algn="l" defTabSz="457200" rtl="0" eaLnBrk="1" latinLnBrk="0" hangingPunct="1">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F98419"/>
        </a:buClr>
        <a:buSzPct val="80000"/>
        <a:buFont typeface="Arial" panose="020B0604020202020204" pitchFamily="34" charset="0"/>
        <a:buChar char="►"/>
        <a:defRPr sz="1600" kern="1200">
          <a:solidFill>
            <a:schemeClr val="tx1"/>
          </a:solidFill>
          <a:latin typeface="+mn-lt"/>
          <a:ea typeface="+mn-ea"/>
          <a:cs typeface="+mn-cs"/>
        </a:defRPr>
      </a:lvl2pPr>
      <a:lvl3pPr marL="803275" indent="-231775" algn="l" defTabSz="457200" rtl="0" eaLnBrk="1" latinLnBrk="0" hangingPunct="1">
        <a:spcBef>
          <a:spcPts val="0"/>
        </a:spcBef>
        <a:buClr>
          <a:srgbClr val="F98419"/>
        </a:buClr>
        <a:buFont typeface="Arial" panose="020B0604020202020204" pitchFamily="34" charset="0"/>
        <a:buChar char="●"/>
        <a:tabLst/>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5" orient="horz" pos="1092">
          <p15:clr>
            <a:srgbClr val="F26B43"/>
          </p15:clr>
        </p15:guide>
        <p15:guide id="9" pos="5664">
          <p15:clr>
            <a:srgbClr val="F26B43"/>
          </p15:clr>
        </p15:guide>
        <p15:guide id="12" orient="horz" pos="3180">
          <p15:clr>
            <a:srgbClr val="F26B43"/>
          </p15:clr>
        </p15:guide>
        <p15:guide id="16">
          <p15:clr>
            <a:srgbClr val="F26B43"/>
          </p15:clr>
        </p15:guide>
        <p15:guide id="17" orient="horz" pos="756">
          <p15:clr>
            <a:srgbClr val="F26B43"/>
          </p15:clr>
        </p15:guide>
        <p15:guide id="18" pos="96">
          <p15:clr>
            <a:srgbClr val="F26B43"/>
          </p15:clr>
        </p15:guide>
        <p15:guide id="19" orient="horz" pos="1044">
          <p15:clr>
            <a:srgbClr val="F26B43"/>
          </p15:clr>
        </p15:guide>
        <p15:guide id="20" orient="horz" pos="1620">
          <p15:clr>
            <a:srgbClr val="F26B43"/>
          </p15:clr>
        </p15:guide>
        <p15:guide id="21" orient="horz" pos="2604">
          <p15:clr>
            <a:srgbClr val="F26B43"/>
          </p15:clr>
        </p15:guide>
        <p15:guide id="22" orient="horz" pos="25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90AE-1BDC-E444-A5C0-1A03818A27DF}"/>
              </a:ext>
            </a:extLst>
          </p:cNvPr>
          <p:cNvSpPr>
            <a:spLocks noGrp="1"/>
          </p:cNvSpPr>
          <p:nvPr>
            <p:ph type="ctrTitle"/>
          </p:nvPr>
        </p:nvSpPr>
        <p:spPr>
          <a:xfrm>
            <a:off x="3468237" y="1199595"/>
            <a:ext cx="5489786" cy="1101329"/>
          </a:xfrm>
        </p:spPr>
        <p:txBody>
          <a:bodyPr/>
          <a:lstStyle/>
          <a:p>
            <a:r>
              <a:rPr lang="en-US" b="1" dirty="0"/>
              <a:t>The future of health spending in Latin America and the Caribbean</a:t>
            </a:r>
            <a:br>
              <a:rPr lang="en-US" dirty="0"/>
            </a:br>
            <a:endParaRPr lang="en-US" dirty="0"/>
          </a:p>
        </p:txBody>
      </p:sp>
      <p:sp>
        <p:nvSpPr>
          <p:cNvPr id="3" name="Subtitle 2">
            <a:extLst>
              <a:ext uri="{FF2B5EF4-FFF2-40B4-BE49-F238E27FC236}">
                <a16:creationId xmlns:a16="http://schemas.microsoft.com/office/drawing/2014/main" id="{8F7B66D6-3D1C-DF43-BB5E-F472AE9EB38C}"/>
              </a:ext>
            </a:extLst>
          </p:cNvPr>
          <p:cNvSpPr>
            <a:spLocks noGrp="1"/>
          </p:cNvSpPr>
          <p:nvPr>
            <p:ph type="subTitle" idx="1"/>
          </p:nvPr>
        </p:nvSpPr>
        <p:spPr>
          <a:xfrm>
            <a:off x="74428" y="2571750"/>
            <a:ext cx="8883595" cy="2201863"/>
          </a:xfrm>
        </p:spPr>
        <p:txBody>
          <a:bodyPr/>
          <a:lstStyle/>
          <a:p>
            <a:pPr algn="l"/>
            <a:r>
              <a:rPr lang="en-US" sz="1600" dirty="0"/>
              <a:t>JHU: Krishna D. Rao, Andres </a:t>
            </a:r>
            <a:r>
              <a:rPr lang="en-US" sz="1600" dirty="0" err="1"/>
              <a:t>Vecino</a:t>
            </a:r>
            <a:r>
              <a:rPr lang="en-US" sz="1600" dirty="0"/>
              <a:t>-Ortiz, Timothy </a:t>
            </a:r>
            <a:r>
              <a:rPr lang="en-US" sz="1600" dirty="0" err="1"/>
              <a:t>Roberton</a:t>
            </a:r>
            <a:r>
              <a:rPr lang="en-US" sz="1600" dirty="0"/>
              <a:t>, Caitlin Noonan, Angelica Lopez Hernandez.</a:t>
            </a:r>
          </a:p>
          <a:p>
            <a:pPr algn="l"/>
            <a:endParaRPr lang="en-US" sz="1600" dirty="0"/>
          </a:p>
          <a:p>
            <a:pPr algn="l"/>
            <a:r>
              <a:rPr lang="en-US" sz="1600" dirty="0"/>
              <a:t>Partners: Yvonne Nicole Flores, Paulina Giusti, Angela Vega </a:t>
            </a:r>
            <a:r>
              <a:rPr lang="en-US" sz="1600" dirty="0" err="1"/>
              <a:t>Landaeta</a:t>
            </a:r>
            <a:r>
              <a:rPr lang="en-US" sz="1600" dirty="0"/>
              <a:t>, Daniel </a:t>
            </a:r>
            <a:r>
              <a:rPr lang="en-US" sz="1600" dirty="0" err="1"/>
              <a:t>Maceira</a:t>
            </a:r>
            <a:r>
              <a:rPr lang="en-US" sz="1600" dirty="0"/>
              <a:t>, Carla Jorge Machado, Andrea M. Prado, Alafia Samuels, Claudio Mora, Augusto </a:t>
            </a:r>
            <a:r>
              <a:rPr lang="en-US" sz="1600" dirty="0" err="1"/>
              <a:t>Portocarrero</a:t>
            </a:r>
            <a:r>
              <a:rPr lang="en-US" sz="1600" dirty="0"/>
              <a:t>, Natalia Palacio, Augusto </a:t>
            </a:r>
            <a:r>
              <a:rPr lang="en-US" sz="1600" dirty="0" err="1"/>
              <a:t>Portocarrero</a:t>
            </a:r>
            <a:r>
              <a:rPr lang="en-US" sz="1600" dirty="0"/>
              <a:t>, Paula Ramirez Palacios, Marisol Torres Toledano, </a:t>
            </a:r>
            <a:r>
              <a:rPr lang="en-US" sz="1600" dirty="0" err="1"/>
              <a:t>Clida</a:t>
            </a:r>
            <a:r>
              <a:rPr lang="en-US" sz="1600" dirty="0"/>
              <a:t> Duque Molina, Althea La </a:t>
            </a:r>
            <a:r>
              <a:rPr lang="en-US" sz="1600" dirty="0" err="1"/>
              <a:t>Foucade</a:t>
            </a:r>
            <a:r>
              <a:rPr lang="en-US" sz="1600" dirty="0"/>
              <a:t>, Karl Theodore, Christine </a:t>
            </a:r>
            <a:r>
              <a:rPr lang="en-US" sz="1600" dirty="0" err="1"/>
              <a:t>Laptiste</a:t>
            </a:r>
            <a:r>
              <a:rPr lang="en-US" sz="1600" dirty="0"/>
              <a:t>, </a:t>
            </a:r>
            <a:r>
              <a:rPr lang="en-US" sz="1600" dirty="0" err="1"/>
              <a:t>Vyjanti</a:t>
            </a:r>
            <a:r>
              <a:rPr lang="en-US" sz="1600" dirty="0"/>
              <a:t> Beharry, Alen Jimenez</a:t>
            </a:r>
          </a:p>
          <a:p>
            <a:pPr algn="l"/>
            <a:endParaRPr lang="en-US" sz="1600" dirty="0"/>
          </a:p>
          <a:p>
            <a:pPr algn="l"/>
            <a:r>
              <a:rPr lang="en-US" sz="1600" dirty="0"/>
              <a:t>Acknowledgement: Diana Pinto, William </a:t>
            </a:r>
            <a:r>
              <a:rPr lang="en-US" sz="1600" dirty="0" err="1"/>
              <a:t>Savedoff</a:t>
            </a:r>
            <a:endParaRPr lang="en-US" sz="1600" dirty="0"/>
          </a:p>
        </p:txBody>
      </p:sp>
      <p:sp>
        <p:nvSpPr>
          <p:cNvPr id="5" name="Slide Number Placeholder 4">
            <a:extLst>
              <a:ext uri="{FF2B5EF4-FFF2-40B4-BE49-F238E27FC236}">
                <a16:creationId xmlns:a16="http://schemas.microsoft.com/office/drawing/2014/main" id="{D5C6619F-29CB-7040-9BD5-617449216047}"/>
              </a:ext>
            </a:extLst>
          </p:cNvPr>
          <p:cNvSpPr>
            <a:spLocks noGrp="1"/>
          </p:cNvSpPr>
          <p:nvPr>
            <p:ph type="sldNum" sz="quarter" idx="12"/>
          </p:nvPr>
        </p:nvSpPr>
        <p:spPr/>
        <p:txBody>
          <a:bodyPr/>
          <a:lstStyle/>
          <a:p>
            <a:fld id="{8ABDC324-684B-9C44-A484-D2B69E2467CF}" type="slidenum">
              <a:rPr lang="en-US" smtClean="0"/>
              <a:pPr/>
              <a:t>1</a:t>
            </a:fld>
            <a:endParaRPr lang="en-US"/>
          </a:p>
        </p:txBody>
      </p:sp>
    </p:spTree>
    <p:extLst>
      <p:ext uri="{BB962C8B-B14F-4D97-AF65-F5344CB8AC3E}">
        <p14:creationId xmlns:p14="http://schemas.microsoft.com/office/powerpoint/2010/main" val="287197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2E47-A3DA-8040-89FA-F9F6700BCA95}"/>
              </a:ext>
            </a:extLst>
          </p:cNvPr>
          <p:cNvSpPr>
            <a:spLocks noGrp="1"/>
          </p:cNvSpPr>
          <p:nvPr>
            <p:ph type="title"/>
          </p:nvPr>
        </p:nvSpPr>
        <p:spPr/>
        <p:txBody>
          <a:bodyPr/>
          <a:lstStyle/>
          <a:p>
            <a:r>
              <a:rPr lang="en-US" dirty="0"/>
              <a:t>Factor 3 – Economic growth and technology</a:t>
            </a:r>
          </a:p>
        </p:txBody>
      </p:sp>
      <p:sp>
        <p:nvSpPr>
          <p:cNvPr id="3" name="Content Placeholder 2">
            <a:extLst>
              <a:ext uri="{FF2B5EF4-FFF2-40B4-BE49-F238E27FC236}">
                <a16:creationId xmlns:a16="http://schemas.microsoft.com/office/drawing/2014/main" id="{E1C8B2A8-32D7-B64C-BFC8-C4A512B3928B}"/>
              </a:ext>
            </a:extLst>
          </p:cNvPr>
          <p:cNvSpPr>
            <a:spLocks noGrp="1"/>
          </p:cNvSpPr>
          <p:nvPr>
            <p:ph idx="1"/>
          </p:nvPr>
        </p:nvSpPr>
        <p:spPr>
          <a:xfrm>
            <a:off x="149313" y="1072560"/>
            <a:ext cx="8696975" cy="3390899"/>
          </a:xfrm>
        </p:spPr>
        <p:txBody>
          <a:bodyPr>
            <a:noAutofit/>
          </a:bodyPr>
          <a:lstStyle/>
          <a:p>
            <a:pPr>
              <a:lnSpc>
                <a:spcPct val="130000"/>
              </a:lnSpc>
            </a:pPr>
            <a:r>
              <a:rPr lang="en-US" dirty="0"/>
              <a:t>For each country, estimated the “economic growth and technology” factor as the sum of:</a:t>
            </a:r>
          </a:p>
          <a:p>
            <a:pPr marL="797115" lvl="1" indent="-514350">
              <a:lnSpc>
                <a:spcPct val="130000"/>
              </a:lnSpc>
              <a:buFont typeface="+mj-lt"/>
              <a:buAutoNum type="romanUcPeriod"/>
            </a:pPr>
            <a:r>
              <a:rPr lang="en-US" dirty="0"/>
              <a:t>the contribution of economic growth to current health expenditures</a:t>
            </a:r>
          </a:p>
          <a:p>
            <a:pPr marL="797115" lvl="1" indent="-514350">
              <a:lnSpc>
                <a:spcPct val="130000"/>
              </a:lnSpc>
              <a:buFont typeface="+mj-lt"/>
              <a:buAutoNum type="romanUcPeriod"/>
            </a:pPr>
            <a:r>
              <a:rPr lang="en-US" dirty="0"/>
              <a:t>the contribution of a residual factor that includes increases in medical prices, the effects of introducing new technologies, the intensity of medical service use, changes in health service coverage and other factors.</a:t>
            </a:r>
          </a:p>
          <a:p>
            <a:pPr marL="294195" indent="-285750">
              <a:lnSpc>
                <a:spcPct val="130000"/>
              </a:lnSpc>
            </a:pPr>
            <a:r>
              <a:rPr lang="en-US" dirty="0"/>
              <a:t>Contribution of economic growth to current health expenditures based on income elasticity estimates derived from a fixed-effects regression analysis of historical expenditure in the region.</a:t>
            </a:r>
          </a:p>
          <a:p>
            <a:pPr marL="294195" indent="-285750">
              <a:lnSpc>
                <a:spcPct val="130000"/>
              </a:lnSpc>
              <a:spcBef>
                <a:spcPts val="0"/>
              </a:spcBef>
            </a:pPr>
            <a:r>
              <a:rPr lang="en-US" dirty="0"/>
              <a:t>This residual factor estimated by subtracting the contributions of demographic change, disease prevalence, and economic growth from total health expenditure growth.</a:t>
            </a:r>
          </a:p>
          <a:p>
            <a:r>
              <a:rPr lang="en-US" dirty="0"/>
              <a:t>COVID-19: To account for the Covid-19 pandemic, we adjusted our projection for 2020 before returning to the regression trend rate.</a:t>
            </a:r>
          </a:p>
          <a:p>
            <a:pPr marL="522795" indent="-514350">
              <a:lnSpc>
                <a:spcPct val="130000"/>
              </a:lnSpc>
              <a:buFont typeface="+mj-lt"/>
              <a:buAutoNum type="romanUcPeriod"/>
            </a:pPr>
            <a:endParaRPr lang="en-US" dirty="0"/>
          </a:p>
        </p:txBody>
      </p:sp>
    </p:spTree>
    <p:extLst>
      <p:ext uri="{BB962C8B-B14F-4D97-AF65-F5344CB8AC3E}">
        <p14:creationId xmlns:p14="http://schemas.microsoft.com/office/powerpoint/2010/main" val="356099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B06A-7BFA-E64E-913A-A44809788ACB}"/>
              </a:ext>
            </a:extLst>
          </p:cNvPr>
          <p:cNvSpPr>
            <a:spLocks noGrp="1"/>
          </p:cNvSpPr>
          <p:nvPr>
            <p:ph type="title"/>
          </p:nvPr>
        </p:nvSpPr>
        <p:spPr/>
        <p:txBody>
          <a:bodyPr/>
          <a:lstStyle/>
          <a:p>
            <a:r>
              <a:rPr lang="en-US" dirty="0"/>
              <a:t>Extrapolating from index countries to the region</a:t>
            </a:r>
          </a:p>
        </p:txBody>
      </p:sp>
      <p:sp>
        <p:nvSpPr>
          <p:cNvPr id="6" name="Content Placeholder 5">
            <a:extLst>
              <a:ext uri="{FF2B5EF4-FFF2-40B4-BE49-F238E27FC236}">
                <a16:creationId xmlns:a16="http://schemas.microsoft.com/office/drawing/2014/main" id="{DA495614-94A4-144D-B238-7049025C1122}"/>
              </a:ext>
            </a:extLst>
          </p:cNvPr>
          <p:cNvSpPr>
            <a:spLocks noGrp="1"/>
          </p:cNvSpPr>
          <p:nvPr>
            <p:ph idx="13"/>
          </p:nvPr>
        </p:nvSpPr>
        <p:spPr>
          <a:xfrm>
            <a:off x="149313" y="1200152"/>
            <a:ext cx="4422687" cy="3384727"/>
          </a:xfrm>
        </p:spPr>
        <p:txBody>
          <a:bodyPr/>
          <a:lstStyle/>
          <a:p>
            <a:r>
              <a:rPr lang="en-US" dirty="0"/>
              <a:t>We grouped countries by their average per-capita health expenditures 2015-2018</a:t>
            </a:r>
          </a:p>
          <a:p>
            <a:r>
              <a:rPr lang="en-US" dirty="0"/>
              <a:t>To estimate a baseline expenditure matrix for each country, we assumed that the age-expenditure profile of the index countries represented those of other countries in each group</a:t>
            </a:r>
          </a:p>
          <a:p>
            <a:r>
              <a:rPr lang="en-US" dirty="0"/>
              <a:t>After estimating baseline expenditures, projections were based on country-specific changes in population, epidemiology, and economic growth and technology</a:t>
            </a:r>
          </a:p>
        </p:txBody>
      </p:sp>
      <p:sp>
        <p:nvSpPr>
          <p:cNvPr id="5" name="Slide Number Placeholder 4">
            <a:extLst>
              <a:ext uri="{FF2B5EF4-FFF2-40B4-BE49-F238E27FC236}">
                <a16:creationId xmlns:a16="http://schemas.microsoft.com/office/drawing/2014/main" id="{D0385B55-0C0C-B744-BA7A-BB964345E6C6}"/>
              </a:ext>
            </a:extLst>
          </p:cNvPr>
          <p:cNvSpPr>
            <a:spLocks noGrp="1"/>
          </p:cNvSpPr>
          <p:nvPr>
            <p:ph type="sldNum" sz="quarter" idx="16"/>
          </p:nvPr>
        </p:nvSpPr>
        <p:spPr/>
        <p:txBody>
          <a:bodyPr/>
          <a:lstStyle/>
          <a:p>
            <a:fld id="{8ABDC324-684B-9C44-A484-D2B69E2467CF}" type="slidenum">
              <a:rPr lang="en-US" smtClean="0"/>
              <a:pPr/>
              <a:t>11</a:t>
            </a:fld>
            <a:endParaRPr lang="en-US" dirty="0"/>
          </a:p>
        </p:txBody>
      </p:sp>
      <p:pic>
        <p:nvPicPr>
          <p:cNvPr id="8" name="Picture 7">
            <a:extLst>
              <a:ext uri="{FF2B5EF4-FFF2-40B4-BE49-F238E27FC236}">
                <a16:creationId xmlns:a16="http://schemas.microsoft.com/office/drawing/2014/main" id="{DC63645A-96A3-A14D-939B-7DF61783E163}"/>
              </a:ext>
            </a:extLst>
          </p:cNvPr>
          <p:cNvPicPr>
            <a:picLocks noChangeAspect="1"/>
          </p:cNvPicPr>
          <p:nvPr/>
        </p:nvPicPr>
        <p:blipFill>
          <a:blip r:embed="rId3"/>
          <a:stretch>
            <a:fillRect/>
          </a:stretch>
        </p:blipFill>
        <p:spPr>
          <a:xfrm>
            <a:off x="4675031" y="1363598"/>
            <a:ext cx="4128631" cy="2946845"/>
          </a:xfrm>
          <a:prstGeom prst="rect">
            <a:avLst/>
          </a:prstGeom>
        </p:spPr>
      </p:pic>
    </p:spTree>
    <p:extLst>
      <p:ext uri="{BB962C8B-B14F-4D97-AF65-F5344CB8AC3E}">
        <p14:creationId xmlns:p14="http://schemas.microsoft.com/office/powerpoint/2010/main" val="183244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CCED-4620-3142-8DC3-3D8DEC0AE4C4}"/>
              </a:ext>
            </a:extLst>
          </p:cNvPr>
          <p:cNvSpPr>
            <a:spLocks noGrp="1"/>
          </p:cNvSpPr>
          <p:nvPr>
            <p:ph type="title"/>
          </p:nvPr>
        </p:nvSpPr>
        <p:spPr/>
        <p:txBody>
          <a:bodyPr/>
          <a:lstStyle/>
          <a:p>
            <a:r>
              <a:rPr lang="en-US" dirty="0"/>
              <a:t>Annual growth in current health expenditure (CHE) per capita</a:t>
            </a:r>
          </a:p>
        </p:txBody>
      </p:sp>
      <p:sp>
        <p:nvSpPr>
          <p:cNvPr id="3" name="Text Placeholder 2">
            <a:extLst>
              <a:ext uri="{FF2B5EF4-FFF2-40B4-BE49-F238E27FC236}">
                <a16:creationId xmlns:a16="http://schemas.microsoft.com/office/drawing/2014/main" id="{FBB7B8F1-69FC-F142-BD27-4076605682C6}"/>
              </a:ext>
            </a:extLst>
          </p:cNvPr>
          <p:cNvSpPr>
            <a:spLocks noGrp="1"/>
          </p:cNvSpPr>
          <p:nvPr>
            <p:ph type="body" sz="quarter" idx="17"/>
          </p:nvPr>
        </p:nvSpPr>
        <p:spPr/>
        <p:txBody>
          <a:bodyPr/>
          <a:lstStyle/>
          <a:p>
            <a:r>
              <a:rPr lang="en-US" dirty="0"/>
              <a:t>Latin America</a:t>
            </a:r>
          </a:p>
        </p:txBody>
      </p:sp>
      <p:pic>
        <p:nvPicPr>
          <p:cNvPr id="9" name="Content Placeholder 8">
            <a:extLst>
              <a:ext uri="{FF2B5EF4-FFF2-40B4-BE49-F238E27FC236}">
                <a16:creationId xmlns:a16="http://schemas.microsoft.com/office/drawing/2014/main" id="{8958BCFF-6703-2F49-BDA4-B020620DB42A}"/>
              </a:ext>
            </a:extLst>
          </p:cNvPr>
          <p:cNvPicPr>
            <a:picLocks noGrp="1" noChangeAspect="1"/>
          </p:cNvPicPr>
          <p:nvPr>
            <p:ph idx="13"/>
          </p:nvPr>
        </p:nvPicPr>
        <p:blipFill>
          <a:blip r:embed="rId2"/>
          <a:stretch>
            <a:fillRect/>
          </a:stretch>
        </p:blipFill>
        <p:spPr>
          <a:xfrm>
            <a:off x="271382" y="1731963"/>
            <a:ext cx="4135598" cy="2860675"/>
          </a:xfrm>
          <a:prstGeom prst="rect">
            <a:avLst/>
          </a:prstGeom>
        </p:spPr>
      </p:pic>
      <p:sp>
        <p:nvSpPr>
          <p:cNvPr id="5" name="Text Placeholder 4">
            <a:extLst>
              <a:ext uri="{FF2B5EF4-FFF2-40B4-BE49-F238E27FC236}">
                <a16:creationId xmlns:a16="http://schemas.microsoft.com/office/drawing/2014/main" id="{6DFD11ED-A1E3-6F46-A13C-BCA452E41FCB}"/>
              </a:ext>
            </a:extLst>
          </p:cNvPr>
          <p:cNvSpPr>
            <a:spLocks noGrp="1"/>
          </p:cNvSpPr>
          <p:nvPr>
            <p:ph type="body" sz="quarter" idx="18"/>
          </p:nvPr>
        </p:nvSpPr>
        <p:spPr/>
        <p:txBody>
          <a:bodyPr/>
          <a:lstStyle/>
          <a:p>
            <a:r>
              <a:rPr lang="en-US" dirty="0"/>
              <a:t>Caribbean</a:t>
            </a:r>
          </a:p>
        </p:txBody>
      </p:sp>
      <p:pic>
        <p:nvPicPr>
          <p:cNvPr id="10" name="Content Placeholder 9">
            <a:extLst>
              <a:ext uri="{FF2B5EF4-FFF2-40B4-BE49-F238E27FC236}">
                <a16:creationId xmlns:a16="http://schemas.microsoft.com/office/drawing/2014/main" id="{D566BFEC-1487-7140-9CBF-6C6F3832CC0E}"/>
              </a:ext>
            </a:extLst>
          </p:cNvPr>
          <p:cNvPicPr>
            <a:picLocks noGrp="1" noChangeAspect="1"/>
          </p:cNvPicPr>
          <p:nvPr>
            <p:ph idx="12"/>
          </p:nvPr>
        </p:nvPicPr>
        <p:blipFill>
          <a:blip r:embed="rId3"/>
          <a:stretch>
            <a:fillRect/>
          </a:stretch>
        </p:blipFill>
        <p:spPr>
          <a:xfrm>
            <a:off x="4635771" y="1733550"/>
            <a:ext cx="4334921" cy="2859088"/>
          </a:xfrm>
          <a:prstGeom prst="rect">
            <a:avLst/>
          </a:prstGeom>
        </p:spPr>
      </p:pic>
      <p:sp>
        <p:nvSpPr>
          <p:cNvPr id="8" name="Slide Number Placeholder 7">
            <a:extLst>
              <a:ext uri="{FF2B5EF4-FFF2-40B4-BE49-F238E27FC236}">
                <a16:creationId xmlns:a16="http://schemas.microsoft.com/office/drawing/2014/main" id="{D0866081-6464-E140-8CF4-33DCC44ABBBD}"/>
              </a:ext>
            </a:extLst>
          </p:cNvPr>
          <p:cNvSpPr>
            <a:spLocks noGrp="1"/>
          </p:cNvSpPr>
          <p:nvPr>
            <p:ph type="sldNum" sz="quarter" idx="19"/>
          </p:nvPr>
        </p:nvSpPr>
        <p:spPr/>
        <p:txBody>
          <a:bodyPr/>
          <a:lstStyle/>
          <a:p>
            <a:fld id="{8ABDC324-684B-9C44-A484-D2B69E2467CF}" type="slidenum">
              <a:rPr lang="en-US" smtClean="0"/>
              <a:pPr/>
              <a:t>12</a:t>
            </a:fld>
            <a:endParaRPr lang="en-US"/>
          </a:p>
        </p:txBody>
      </p:sp>
      <p:sp>
        <p:nvSpPr>
          <p:cNvPr id="11" name="TextBox 10">
            <a:extLst>
              <a:ext uri="{FF2B5EF4-FFF2-40B4-BE49-F238E27FC236}">
                <a16:creationId xmlns:a16="http://schemas.microsoft.com/office/drawing/2014/main" id="{2597A125-5DA4-D54F-9735-058B70D456F0}"/>
              </a:ext>
            </a:extLst>
          </p:cNvPr>
          <p:cNvSpPr txBox="1"/>
          <p:nvPr/>
        </p:nvSpPr>
        <p:spPr>
          <a:xfrm>
            <a:off x="133999" y="4831576"/>
            <a:ext cx="8208335" cy="276999"/>
          </a:xfrm>
          <a:prstGeom prst="rect">
            <a:avLst/>
          </a:prstGeom>
          <a:noFill/>
        </p:spPr>
        <p:txBody>
          <a:bodyPr wrap="square" rtlCol="0">
            <a:spAutoFit/>
          </a:bodyPr>
          <a:lstStyle/>
          <a:p>
            <a:r>
              <a:rPr lang="en-US" sz="1200" dirty="0"/>
              <a:t>Note: Guyana results tentative and do not account for effect of expected oil revenues. </a:t>
            </a:r>
          </a:p>
        </p:txBody>
      </p:sp>
    </p:spTree>
    <p:extLst>
      <p:ext uri="{BB962C8B-B14F-4D97-AF65-F5344CB8AC3E}">
        <p14:creationId xmlns:p14="http://schemas.microsoft.com/office/powerpoint/2010/main" val="322781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48E9-23C4-0845-86AC-62BC8B603573}"/>
              </a:ext>
            </a:extLst>
          </p:cNvPr>
          <p:cNvSpPr>
            <a:spLocks noGrp="1"/>
          </p:cNvSpPr>
          <p:nvPr>
            <p:ph type="title"/>
          </p:nvPr>
        </p:nvSpPr>
        <p:spPr>
          <a:xfrm>
            <a:off x="149313" y="53975"/>
            <a:ext cx="8858161" cy="857250"/>
          </a:xfrm>
        </p:spPr>
        <p:txBody>
          <a:bodyPr anchor="ctr">
            <a:normAutofit/>
          </a:bodyPr>
          <a:lstStyle/>
          <a:p>
            <a:r>
              <a:rPr lang="en-US" dirty="0"/>
              <a:t>Share of CHE in GDP (2018/19-2050)</a:t>
            </a:r>
          </a:p>
        </p:txBody>
      </p:sp>
      <p:pic>
        <p:nvPicPr>
          <p:cNvPr id="6" name="Content Placeholder 5" descr="Chart, scatter chart&#10;&#10;Description automatically generated">
            <a:extLst>
              <a:ext uri="{FF2B5EF4-FFF2-40B4-BE49-F238E27FC236}">
                <a16:creationId xmlns:a16="http://schemas.microsoft.com/office/drawing/2014/main" id="{EE93AFEE-9F4E-8441-805B-1AFB4F4D48E0}"/>
              </a:ext>
            </a:extLst>
          </p:cNvPr>
          <p:cNvPicPr>
            <a:picLocks noGrp="1" noChangeAspect="1"/>
          </p:cNvPicPr>
          <p:nvPr>
            <p:ph idx="13"/>
          </p:nvPr>
        </p:nvPicPr>
        <p:blipFill>
          <a:blip r:embed="rId2"/>
          <a:stretch>
            <a:fillRect/>
          </a:stretch>
        </p:blipFill>
        <p:spPr>
          <a:xfrm>
            <a:off x="149313" y="1157981"/>
            <a:ext cx="4969941" cy="3615632"/>
          </a:xfrm>
          <a:prstGeom prst="rect">
            <a:avLst/>
          </a:prstGeom>
          <a:noFill/>
        </p:spPr>
      </p:pic>
      <p:sp>
        <p:nvSpPr>
          <p:cNvPr id="11" name="Content Placeholder 3">
            <a:extLst>
              <a:ext uri="{FF2B5EF4-FFF2-40B4-BE49-F238E27FC236}">
                <a16:creationId xmlns:a16="http://schemas.microsoft.com/office/drawing/2014/main" id="{43A692D3-57A0-4698-BD9A-D3E679A84DC1}"/>
              </a:ext>
            </a:extLst>
          </p:cNvPr>
          <p:cNvSpPr>
            <a:spLocks noGrp="1"/>
          </p:cNvSpPr>
          <p:nvPr>
            <p:ph idx="12"/>
          </p:nvPr>
        </p:nvSpPr>
        <p:spPr>
          <a:xfrm>
            <a:off x="5389417" y="1201422"/>
            <a:ext cx="3602183" cy="3288344"/>
          </a:xfrm>
        </p:spPr>
        <p:txBody>
          <a:bodyPr>
            <a:normAutofit fontScale="92500" lnSpcReduction="20000"/>
          </a:bodyPr>
          <a:lstStyle/>
          <a:p>
            <a:r>
              <a:rPr lang="en-US" dirty="0"/>
              <a:t>The share of health expenditures in GDP is projected to increase in all LAC countries except Guyana, though the extent of this increase is heterogenous.</a:t>
            </a:r>
          </a:p>
          <a:p>
            <a:r>
              <a:rPr lang="en-US" dirty="0"/>
              <a:t>The share of CHE in GDP is expected to nearly double in Belize, Guatemala, the Dominican Republic, Nicaragua, Jamaica, and Trinidad and Tobago</a:t>
            </a:r>
          </a:p>
          <a:p>
            <a:r>
              <a:rPr lang="en-US" dirty="0"/>
              <a:t>In some countries (Nicaragua, Brazil, Chile, and Argentina), the projected share of CHE in GDP is expected to approach 15% by 2050, which has important implications for affordability</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F07B7421-F0DB-4443-95E2-9A141B64D48D}"/>
              </a:ext>
            </a:extLst>
          </p:cNvPr>
          <p:cNvSpPr>
            <a:spLocks noGrp="1"/>
          </p:cNvSpPr>
          <p:nvPr>
            <p:ph type="sldNum" sz="quarter" idx="16"/>
          </p:nvPr>
        </p:nvSpPr>
        <p:spPr>
          <a:xfrm>
            <a:off x="8342334" y="4773613"/>
            <a:ext cx="649266" cy="274637"/>
          </a:xfrm>
        </p:spPr>
        <p:txBody>
          <a:bodyPr anchor="b">
            <a:normAutofit/>
          </a:bodyPr>
          <a:lstStyle/>
          <a:p>
            <a:pPr>
              <a:spcAft>
                <a:spcPts val="600"/>
              </a:spcAft>
            </a:pPr>
            <a:fld id="{8ABDC324-684B-9C44-A484-D2B69E2467CF}" type="slidenum">
              <a:rPr lang="en-US" smtClean="0"/>
              <a:pPr>
                <a:spcAft>
                  <a:spcPts val="600"/>
                </a:spcAft>
              </a:pPr>
              <a:t>13</a:t>
            </a:fld>
            <a:endParaRPr lang="en-US"/>
          </a:p>
        </p:txBody>
      </p:sp>
      <p:sp>
        <p:nvSpPr>
          <p:cNvPr id="3" name="TextBox 2">
            <a:extLst>
              <a:ext uri="{FF2B5EF4-FFF2-40B4-BE49-F238E27FC236}">
                <a16:creationId xmlns:a16="http://schemas.microsoft.com/office/drawing/2014/main" id="{C62B5B6E-2354-7946-9977-824E797EFEAE}"/>
              </a:ext>
            </a:extLst>
          </p:cNvPr>
          <p:cNvSpPr txBox="1"/>
          <p:nvPr/>
        </p:nvSpPr>
        <p:spPr>
          <a:xfrm>
            <a:off x="133999" y="4831576"/>
            <a:ext cx="8208335" cy="276999"/>
          </a:xfrm>
          <a:prstGeom prst="rect">
            <a:avLst/>
          </a:prstGeom>
          <a:noFill/>
        </p:spPr>
        <p:txBody>
          <a:bodyPr wrap="square" rtlCol="0">
            <a:spAutoFit/>
          </a:bodyPr>
          <a:lstStyle/>
          <a:p>
            <a:r>
              <a:rPr lang="en-US" sz="1200" dirty="0"/>
              <a:t>Note: Guyana results tentative and do not account for effect of expected oil revenues. </a:t>
            </a:r>
          </a:p>
        </p:txBody>
      </p:sp>
    </p:spTree>
    <p:extLst>
      <p:ext uri="{BB962C8B-B14F-4D97-AF65-F5344CB8AC3E}">
        <p14:creationId xmlns:p14="http://schemas.microsoft.com/office/powerpoint/2010/main" val="336990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60C2E8-5129-EA48-9582-E89CE3115913}"/>
              </a:ext>
            </a:extLst>
          </p:cNvPr>
          <p:cNvSpPr>
            <a:spLocks noGrp="1"/>
          </p:cNvSpPr>
          <p:nvPr>
            <p:ph type="title"/>
          </p:nvPr>
        </p:nvSpPr>
        <p:spPr/>
        <p:txBody>
          <a:bodyPr>
            <a:normAutofit/>
          </a:bodyPr>
          <a:lstStyle/>
          <a:p>
            <a:r>
              <a:rPr lang="en-US" dirty="0"/>
              <a:t>Projected growth in GDP per capita vs projected growth in CHE per capita</a:t>
            </a:r>
          </a:p>
        </p:txBody>
      </p:sp>
      <p:pic>
        <p:nvPicPr>
          <p:cNvPr id="6" name="Content Placeholder 5">
            <a:extLst>
              <a:ext uri="{FF2B5EF4-FFF2-40B4-BE49-F238E27FC236}">
                <a16:creationId xmlns:a16="http://schemas.microsoft.com/office/drawing/2014/main" id="{D09BFA86-B9D4-7B48-9E1F-27C9E962AC8D}"/>
              </a:ext>
            </a:extLst>
          </p:cNvPr>
          <p:cNvPicPr>
            <a:picLocks noGrp="1" noChangeAspect="1"/>
          </p:cNvPicPr>
          <p:nvPr>
            <p:ph idx="1"/>
          </p:nvPr>
        </p:nvPicPr>
        <p:blipFill>
          <a:blip r:embed="rId2"/>
          <a:stretch>
            <a:fillRect/>
          </a:stretch>
        </p:blipFill>
        <p:spPr>
          <a:xfrm>
            <a:off x="1656543" y="1201738"/>
            <a:ext cx="5116625" cy="3390900"/>
          </a:xfrm>
          <a:prstGeom prst="rect">
            <a:avLst/>
          </a:prstGeom>
        </p:spPr>
      </p:pic>
      <p:sp>
        <p:nvSpPr>
          <p:cNvPr id="9" name="Content Placeholder 8">
            <a:extLst>
              <a:ext uri="{FF2B5EF4-FFF2-40B4-BE49-F238E27FC236}">
                <a16:creationId xmlns:a16="http://schemas.microsoft.com/office/drawing/2014/main" id="{76CE62FB-0246-9443-AC98-C129CAB0FD2F}"/>
              </a:ext>
            </a:extLst>
          </p:cNvPr>
          <p:cNvSpPr>
            <a:spLocks noGrp="1"/>
          </p:cNvSpPr>
          <p:nvPr>
            <p:ph idx="12"/>
          </p:nvPr>
        </p:nvSpPr>
        <p:spPr/>
        <p:txBody>
          <a:bodyPr/>
          <a:lstStyle/>
          <a:p>
            <a:r>
              <a:rPr lang="en-US" dirty="0"/>
              <a:t>*Guyana projections does not include effects of expected oil revenues.</a:t>
            </a:r>
          </a:p>
        </p:txBody>
      </p:sp>
      <p:sp>
        <p:nvSpPr>
          <p:cNvPr id="5" name="Slide Number Placeholder 4">
            <a:extLst>
              <a:ext uri="{FF2B5EF4-FFF2-40B4-BE49-F238E27FC236}">
                <a16:creationId xmlns:a16="http://schemas.microsoft.com/office/drawing/2014/main" id="{FDAB9A33-C6AF-3444-B8D5-C688388CE634}"/>
              </a:ext>
            </a:extLst>
          </p:cNvPr>
          <p:cNvSpPr>
            <a:spLocks noGrp="1"/>
          </p:cNvSpPr>
          <p:nvPr>
            <p:ph type="sldNum" sz="quarter" idx="13"/>
          </p:nvPr>
        </p:nvSpPr>
        <p:spPr/>
        <p:txBody>
          <a:bodyPr/>
          <a:lstStyle/>
          <a:p>
            <a:fld id="{8ABDC324-684B-9C44-A484-D2B69E2467CF}" type="slidenum">
              <a:rPr lang="en-US" smtClean="0"/>
              <a:pPr/>
              <a:t>14</a:t>
            </a:fld>
            <a:endParaRPr lang="en-US" dirty="0"/>
          </a:p>
        </p:txBody>
      </p:sp>
    </p:spTree>
    <p:extLst>
      <p:ext uri="{BB962C8B-B14F-4D97-AF65-F5344CB8AC3E}">
        <p14:creationId xmlns:p14="http://schemas.microsoft.com/office/powerpoint/2010/main" val="414667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959A-A1D4-EA47-8FFB-A9132C9776ED}"/>
              </a:ext>
            </a:extLst>
          </p:cNvPr>
          <p:cNvSpPr>
            <a:spLocks noGrp="1"/>
          </p:cNvSpPr>
          <p:nvPr>
            <p:ph type="title"/>
          </p:nvPr>
        </p:nvSpPr>
        <p:spPr/>
        <p:txBody>
          <a:bodyPr>
            <a:normAutofit fontScale="90000"/>
          </a:bodyPr>
          <a:lstStyle/>
          <a:p>
            <a:r>
              <a:rPr lang="en-US" dirty="0"/>
              <a:t>Median annual growth rate of CHE by disease group (2018/19-2050)</a:t>
            </a:r>
            <a:br>
              <a:rPr lang="en-US" dirty="0"/>
            </a:br>
            <a:endParaRPr lang="en-US" dirty="0"/>
          </a:p>
        </p:txBody>
      </p:sp>
      <p:sp>
        <p:nvSpPr>
          <p:cNvPr id="3" name="Text Placeholder 2">
            <a:extLst>
              <a:ext uri="{FF2B5EF4-FFF2-40B4-BE49-F238E27FC236}">
                <a16:creationId xmlns:a16="http://schemas.microsoft.com/office/drawing/2014/main" id="{3AB94B30-BB8E-194E-8984-68421408B25F}"/>
              </a:ext>
            </a:extLst>
          </p:cNvPr>
          <p:cNvSpPr>
            <a:spLocks noGrp="1"/>
          </p:cNvSpPr>
          <p:nvPr>
            <p:ph type="body" sz="quarter" idx="17"/>
          </p:nvPr>
        </p:nvSpPr>
        <p:spPr/>
        <p:txBody>
          <a:bodyPr/>
          <a:lstStyle/>
          <a:p>
            <a:r>
              <a:rPr lang="en-US" dirty="0"/>
              <a:t>Latin America</a:t>
            </a:r>
          </a:p>
        </p:txBody>
      </p:sp>
      <p:pic>
        <p:nvPicPr>
          <p:cNvPr id="9" name="Content Placeholder 8">
            <a:extLst>
              <a:ext uri="{FF2B5EF4-FFF2-40B4-BE49-F238E27FC236}">
                <a16:creationId xmlns:a16="http://schemas.microsoft.com/office/drawing/2014/main" id="{FE8A7D99-F9A1-D54A-B283-C926D0B60BE0}"/>
              </a:ext>
            </a:extLst>
          </p:cNvPr>
          <p:cNvPicPr>
            <a:picLocks noGrp="1" noChangeAspect="1"/>
          </p:cNvPicPr>
          <p:nvPr>
            <p:ph idx="13"/>
          </p:nvPr>
        </p:nvPicPr>
        <p:blipFill>
          <a:blip r:embed="rId2"/>
          <a:stretch>
            <a:fillRect/>
          </a:stretch>
        </p:blipFill>
        <p:spPr>
          <a:xfrm>
            <a:off x="149225" y="1761902"/>
            <a:ext cx="4379913" cy="2800796"/>
          </a:xfrm>
          <a:prstGeom prst="rect">
            <a:avLst/>
          </a:prstGeom>
        </p:spPr>
      </p:pic>
      <p:sp>
        <p:nvSpPr>
          <p:cNvPr id="5" name="Text Placeholder 4">
            <a:extLst>
              <a:ext uri="{FF2B5EF4-FFF2-40B4-BE49-F238E27FC236}">
                <a16:creationId xmlns:a16="http://schemas.microsoft.com/office/drawing/2014/main" id="{AC8F20FC-1E36-E942-95F0-FD943BF5DA0B}"/>
              </a:ext>
            </a:extLst>
          </p:cNvPr>
          <p:cNvSpPr>
            <a:spLocks noGrp="1"/>
          </p:cNvSpPr>
          <p:nvPr>
            <p:ph type="body" sz="quarter" idx="18"/>
          </p:nvPr>
        </p:nvSpPr>
        <p:spPr/>
        <p:txBody>
          <a:bodyPr/>
          <a:lstStyle/>
          <a:p>
            <a:r>
              <a:rPr lang="en-US" dirty="0"/>
              <a:t>Caribbean</a:t>
            </a:r>
          </a:p>
        </p:txBody>
      </p:sp>
      <p:pic>
        <p:nvPicPr>
          <p:cNvPr id="10" name="Content Placeholder 9">
            <a:extLst>
              <a:ext uri="{FF2B5EF4-FFF2-40B4-BE49-F238E27FC236}">
                <a16:creationId xmlns:a16="http://schemas.microsoft.com/office/drawing/2014/main" id="{27B757B7-A5DB-304B-9560-4EB56FF65710}"/>
              </a:ext>
            </a:extLst>
          </p:cNvPr>
          <p:cNvPicPr>
            <a:picLocks noGrp="1" noChangeAspect="1"/>
          </p:cNvPicPr>
          <p:nvPr>
            <p:ph idx="12"/>
          </p:nvPr>
        </p:nvPicPr>
        <p:blipFill>
          <a:blip r:embed="rId3"/>
          <a:stretch>
            <a:fillRect/>
          </a:stretch>
        </p:blipFill>
        <p:spPr>
          <a:xfrm>
            <a:off x="4614863" y="1788284"/>
            <a:ext cx="4376737" cy="2749620"/>
          </a:xfrm>
          <a:prstGeom prst="rect">
            <a:avLst/>
          </a:prstGeom>
        </p:spPr>
      </p:pic>
      <p:sp>
        <p:nvSpPr>
          <p:cNvPr id="8" name="Slide Number Placeholder 7">
            <a:extLst>
              <a:ext uri="{FF2B5EF4-FFF2-40B4-BE49-F238E27FC236}">
                <a16:creationId xmlns:a16="http://schemas.microsoft.com/office/drawing/2014/main" id="{97AA8244-C22A-424C-8B21-1DB34592E161}"/>
              </a:ext>
            </a:extLst>
          </p:cNvPr>
          <p:cNvSpPr>
            <a:spLocks noGrp="1"/>
          </p:cNvSpPr>
          <p:nvPr>
            <p:ph type="sldNum" sz="quarter" idx="19"/>
          </p:nvPr>
        </p:nvSpPr>
        <p:spPr/>
        <p:txBody>
          <a:bodyPr/>
          <a:lstStyle/>
          <a:p>
            <a:fld id="{8ABDC324-684B-9C44-A484-D2B69E2467CF}" type="slidenum">
              <a:rPr lang="en-US" smtClean="0"/>
              <a:pPr/>
              <a:t>15</a:t>
            </a:fld>
            <a:endParaRPr lang="en-US"/>
          </a:p>
        </p:txBody>
      </p:sp>
    </p:spTree>
    <p:extLst>
      <p:ext uri="{BB962C8B-B14F-4D97-AF65-F5344CB8AC3E}">
        <p14:creationId xmlns:p14="http://schemas.microsoft.com/office/powerpoint/2010/main" val="423736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9B1C-4530-3342-9206-1AC8F9B03035}"/>
              </a:ext>
            </a:extLst>
          </p:cNvPr>
          <p:cNvSpPr>
            <a:spLocks noGrp="1"/>
          </p:cNvSpPr>
          <p:nvPr>
            <p:ph type="title"/>
          </p:nvPr>
        </p:nvSpPr>
        <p:spPr/>
        <p:txBody>
          <a:bodyPr/>
          <a:lstStyle/>
          <a:p>
            <a:r>
              <a:rPr lang="en-US" dirty="0"/>
              <a:t>Median share of disease group in CHE (2018/19, 2050)</a:t>
            </a:r>
          </a:p>
        </p:txBody>
      </p:sp>
      <p:sp>
        <p:nvSpPr>
          <p:cNvPr id="3" name="Text Placeholder 2">
            <a:extLst>
              <a:ext uri="{FF2B5EF4-FFF2-40B4-BE49-F238E27FC236}">
                <a16:creationId xmlns:a16="http://schemas.microsoft.com/office/drawing/2014/main" id="{415453C7-1966-AC4D-B290-7A6881B8703A}"/>
              </a:ext>
            </a:extLst>
          </p:cNvPr>
          <p:cNvSpPr>
            <a:spLocks noGrp="1"/>
          </p:cNvSpPr>
          <p:nvPr>
            <p:ph type="body" sz="quarter" idx="17"/>
          </p:nvPr>
        </p:nvSpPr>
        <p:spPr/>
        <p:txBody>
          <a:bodyPr/>
          <a:lstStyle/>
          <a:p>
            <a:r>
              <a:rPr lang="en-US" dirty="0"/>
              <a:t>Latin America</a:t>
            </a:r>
          </a:p>
        </p:txBody>
      </p:sp>
      <p:pic>
        <p:nvPicPr>
          <p:cNvPr id="9" name="Content Placeholder 8">
            <a:extLst>
              <a:ext uri="{FF2B5EF4-FFF2-40B4-BE49-F238E27FC236}">
                <a16:creationId xmlns:a16="http://schemas.microsoft.com/office/drawing/2014/main" id="{8E397E72-72C8-E346-A767-977425DCBCB3}"/>
              </a:ext>
            </a:extLst>
          </p:cNvPr>
          <p:cNvPicPr>
            <a:picLocks noGrp="1" noChangeAspect="1"/>
          </p:cNvPicPr>
          <p:nvPr>
            <p:ph idx="13"/>
          </p:nvPr>
        </p:nvPicPr>
        <p:blipFill>
          <a:blip r:embed="rId2"/>
          <a:stretch>
            <a:fillRect/>
          </a:stretch>
        </p:blipFill>
        <p:spPr>
          <a:xfrm>
            <a:off x="289031" y="1731963"/>
            <a:ext cx="4100300" cy="2860675"/>
          </a:xfrm>
          <a:prstGeom prst="rect">
            <a:avLst/>
          </a:prstGeom>
        </p:spPr>
      </p:pic>
      <p:sp>
        <p:nvSpPr>
          <p:cNvPr id="5" name="Text Placeholder 4">
            <a:extLst>
              <a:ext uri="{FF2B5EF4-FFF2-40B4-BE49-F238E27FC236}">
                <a16:creationId xmlns:a16="http://schemas.microsoft.com/office/drawing/2014/main" id="{66EA30D1-2E8A-D14F-BE75-15725978A113}"/>
              </a:ext>
            </a:extLst>
          </p:cNvPr>
          <p:cNvSpPr>
            <a:spLocks noGrp="1"/>
          </p:cNvSpPr>
          <p:nvPr>
            <p:ph type="body" sz="quarter" idx="18"/>
          </p:nvPr>
        </p:nvSpPr>
        <p:spPr/>
        <p:txBody>
          <a:bodyPr/>
          <a:lstStyle/>
          <a:p>
            <a:r>
              <a:rPr lang="en-US" dirty="0"/>
              <a:t>Caribbean</a:t>
            </a:r>
          </a:p>
        </p:txBody>
      </p:sp>
      <p:pic>
        <p:nvPicPr>
          <p:cNvPr id="10" name="Content Placeholder 9">
            <a:extLst>
              <a:ext uri="{FF2B5EF4-FFF2-40B4-BE49-F238E27FC236}">
                <a16:creationId xmlns:a16="http://schemas.microsoft.com/office/drawing/2014/main" id="{CEB3F6EF-0F05-014E-BF50-C71754CDCCCD}"/>
              </a:ext>
            </a:extLst>
          </p:cNvPr>
          <p:cNvPicPr>
            <a:picLocks noGrp="1" noChangeAspect="1"/>
          </p:cNvPicPr>
          <p:nvPr>
            <p:ph idx="12"/>
          </p:nvPr>
        </p:nvPicPr>
        <p:blipFill>
          <a:blip r:embed="rId3"/>
          <a:stretch>
            <a:fillRect/>
          </a:stretch>
        </p:blipFill>
        <p:spPr>
          <a:xfrm>
            <a:off x="4614863" y="1797572"/>
            <a:ext cx="4376737" cy="2731043"/>
          </a:xfrm>
          <a:prstGeom prst="rect">
            <a:avLst/>
          </a:prstGeom>
        </p:spPr>
      </p:pic>
      <p:sp>
        <p:nvSpPr>
          <p:cNvPr id="8" name="Slide Number Placeholder 7">
            <a:extLst>
              <a:ext uri="{FF2B5EF4-FFF2-40B4-BE49-F238E27FC236}">
                <a16:creationId xmlns:a16="http://schemas.microsoft.com/office/drawing/2014/main" id="{44F5B5E3-69EF-FB48-AA67-BF49EAAF99E0}"/>
              </a:ext>
            </a:extLst>
          </p:cNvPr>
          <p:cNvSpPr>
            <a:spLocks noGrp="1"/>
          </p:cNvSpPr>
          <p:nvPr>
            <p:ph type="sldNum" sz="quarter" idx="19"/>
          </p:nvPr>
        </p:nvSpPr>
        <p:spPr/>
        <p:txBody>
          <a:bodyPr/>
          <a:lstStyle/>
          <a:p>
            <a:fld id="{8ABDC324-684B-9C44-A484-D2B69E2467CF}" type="slidenum">
              <a:rPr lang="en-US" smtClean="0"/>
              <a:pPr/>
              <a:t>16</a:t>
            </a:fld>
            <a:endParaRPr lang="en-US"/>
          </a:p>
        </p:txBody>
      </p:sp>
    </p:spTree>
    <p:extLst>
      <p:ext uri="{BB962C8B-B14F-4D97-AF65-F5344CB8AC3E}">
        <p14:creationId xmlns:p14="http://schemas.microsoft.com/office/powerpoint/2010/main" val="115083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13BC-14B0-B947-8936-613375452B5A}"/>
              </a:ext>
            </a:extLst>
          </p:cNvPr>
          <p:cNvSpPr>
            <a:spLocks noGrp="1"/>
          </p:cNvSpPr>
          <p:nvPr>
            <p:ph type="title"/>
          </p:nvPr>
        </p:nvSpPr>
        <p:spPr/>
        <p:txBody>
          <a:bodyPr/>
          <a:lstStyle/>
          <a:p>
            <a:r>
              <a:rPr lang="en-US" dirty="0"/>
              <a:t>Median annual growth rate of CHE by age (2018/19, 2050) </a:t>
            </a:r>
            <a:br>
              <a:rPr lang="en-US" dirty="0"/>
            </a:br>
            <a:endParaRPr lang="en-US" dirty="0"/>
          </a:p>
        </p:txBody>
      </p:sp>
      <p:sp>
        <p:nvSpPr>
          <p:cNvPr id="3" name="Text Placeholder 2">
            <a:extLst>
              <a:ext uri="{FF2B5EF4-FFF2-40B4-BE49-F238E27FC236}">
                <a16:creationId xmlns:a16="http://schemas.microsoft.com/office/drawing/2014/main" id="{0D990570-CF1C-3A41-A449-03B615327728}"/>
              </a:ext>
            </a:extLst>
          </p:cNvPr>
          <p:cNvSpPr>
            <a:spLocks noGrp="1"/>
          </p:cNvSpPr>
          <p:nvPr>
            <p:ph type="body" sz="quarter" idx="17"/>
          </p:nvPr>
        </p:nvSpPr>
        <p:spPr/>
        <p:txBody>
          <a:bodyPr/>
          <a:lstStyle/>
          <a:p>
            <a:r>
              <a:rPr lang="en-US" dirty="0"/>
              <a:t>Latin America</a:t>
            </a:r>
          </a:p>
        </p:txBody>
      </p:sp>
      <p:pic>
        <p:nvPicPr>
          <p:cNvPr id="9" name="Content Placeholder 8">
            <a:extLst>
              <a:ext uri="{FF2B5EF4-FFF2-40B4-BE49-F238E27FC236}">
                <a16:creationId xmlns:a16="http://schemas.microsoft.com/office/drawing/2014/main" id="{649EA6F8-79D5-7B4E-9002-CB383084A599}"/>
              </a:ext>
            </a:extLst>
          </p:cNvPr>
          <p:cNvPicPr>
            <a:picLocks noGrp="1" noChangeAspect="1"/>
          </p:cNvPicPr>
          <p:nvPr>
            <p:ph idx="13"/>
          </p:nvPr>
        </p:nvPicPr>
        <p:blipFill>
          <a:blip r:embed="rId2"/>
          <a:stretch>
            <a:fillRect/>
          </a:stretch>
        </p:blipFill>
        <p:spPr>
          <a:xfrm>
            <a:off x="335077" y="1731963"/>
            <a:ext cx="4008208" cy="2860675"/>
          </a:xfrm>
          <a:prstGeom prst="rect">
            <a:avLst/>
          </a:prstGeom>
        </p:spPr>
      </p:pic>
      <p:sp>
        <p:nvSpPr>
          <p:cNvPr id="5" name="Text Placeholder 4">
            <a:extLst>
              <a:ext uri="{FF2B5EF4-FFF2-40B4-BE49-F238E27FC236}">
                <a16:creationId xmlns:a16="http://schemas.microsoft.com/office/drawing/2014/main" id="{FFD252ED-E526-D04E-B6B4-638B4D5B76C9}"/>
              </a:ext>
            </a:extLst>
          </p:cNvPr>
          <p:cNvSpPr>
            <a:spLocks noGrp="1"/>
          </p:cNvSpPr>
          <p:nvPr>
            <p:ph type="body" sz="quarter" idx="18"/>
          </p:nvPr>
        </p:nvSpPr>
        <p:spPr/>
        <p:txBody>
          <a:bodyPr/>
          <a:lstStyle/>
          <a:p>
            <a:r>
              <a:rPr lang="en-US" dirty="0"/>
              <a:t>Caribbean</a:t>
            </a:r>
          </a:p>
        </p:txBody>
      </p:sp>
      <p:pic>
        <p:nvPicPr>
          <p:cNvPr id="10" name="Content Placeholder 9">
            <a:extLst>
              <a:ext uri="{FF2B5EF4-FFF2-40B4-BE49-F238E27FC236}">
                <a16:creationId xmlns:a16="http://schemas.microsoft.com/office/drawing/2014/main" id="{4C3B02DF-9D31-B546-A242-454B657D28B9}"/>
              </a:ext>
            </a:extLst>
          </p:cNvPr>
          <p:cNvPicPr>
            <a:picLocks noGrp="1" noChangeAspect="1"/>
          </p:cNvPicPr>
          <p:nvPr>
            <p:ph idx="12"/>
          </p:nvPr>
        </p:nvPicPr>
        <p:blipFill>
          <a:blip r:embed="rId3"/>
          <a:stretch>
            <a:fillRect/>
          </a:stretch>
        </p:blipFill>
        <p:spPr>
          <a:xfrm>
            <a:off x="4779196" y="1733550"/>
            <a:ext cx="4048070" cy="2859088"/>
          </a:xfrm>
          <a:prstGeom prst="rect">
            <a:avLst/>
          </a:prstGeom>
        </p:spPr>
      </p:pic>
      <p:sp>
        <p:nvSpPr>
          <p:cNvPr id="8" name="Slide Number Placeholder 7">
            <a:extLst>
              <a:ext uri="{FF2B5EF4-FFF2-40B4-BE49-F238E27FC236}">
                <a16:creationId xmlns:a16="http://schemas.microsoft.com/office/drawing/2014/main" id="{971336FE-9C89-5B47-AE5A-3D35CABF36BD}"/>
              </a:ext>
            </a:extLst>
          </p:cNvPr>
          <p:cNvSpPr>
            <a:spLocks noGrp="1"/>
          </p:cNvSpPr>
          <p:nvPr>
            <p:ph type="sldNum" sz="quarter" idx="19"/>
          </p:nvPr>
        </p:nvSpPr>
        <p:spPr/>
        <p:txBody>
          <a:bodyPr/>
          <a:lstStyle/>
          <a:p>
            <a:fld id="{8ABDC324-684B-9C44-A484-D2B69E2467CF}" type="slidenum">
              <a:rPr lang="en-US" smtClean="0"/>
              <a:pPr/>
              <a:t>17</a:t>
            </a:fld>
            <a:endParaRPr lang="en-US"/>
          </a:p>
        </p:txBody>
      </p:sp>
    </p:spTree>
    <p:extLst>
      <p:ext uri="{BB962C8B-B14F-4D97-AF65-F5344CB8AC3E}">
        <p14:creationId xmlns:p14="http://schemas.microsoft.com/office/powerpoint/2010/main" val="424725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6E56-9AB0-2B48-AE87-BD47FF284D9A}"/>
              </a:ext>
            </a:extLst>
          </p:cNvPr>
          <p:cNvSpPr>
            <a:spLocks noGrp="1"/>
          </p:cNvSpPr>
          <p:nvPr>
            <p:ph type="title"/>
          </p:nvPr>
        </p:nvSpPr>
        <p:spPr>
          <a:xfrm>
            <a:off x="149313" y="53975"/>
            <a:ext cx="8858161" cy="857250"/>
          </a:xfrm>
        </p:spPr>
        <p:txBody>
          <a:bodyPr anchor="ctr">
            <a:normAutofit/>
          </a:bodyPr>
          <a:lstStyle/>
          <a:p>
            <a:r>
              <a:rPr lang="en-US" dirty="0"/>
              <a:t>Median share of age category in CHE (2018/19, 2050)</a:t>
            </a:r>
          </a:p>
        </p:txBody>
      </p:sp>
      <p:sp>
        <p:nvSpPr>
          <p:cNvPr id="3" name="Text Placeholder 2">
            <a:extLst>
              <a:ext uri="{FF2B5EF4-FFF2-40B4-BE49-F238E27FC236}">
                <a16:creationId xmlns:a16="http://schemas.microsoft.com/office/drawing/2014/main" id="{E9F33296-6722-6441-A62D-F58497A496A9}"/>
              </a:ext>
            </a:extLst>
          </p:cNvPr>
          <p:cNvSpPr>
            <a:spLocks noGrp="1"/>
          </p:cNvSpPr>
          <p:nvPr>
            <p:ph type="body" sz="quarter" idx="17"/>
          </p:nvPr>
        </p:nvSpPr>
        <p:spPr>
          <a:xfrm>
            <a:off x="141692" y="1200150"/>
            <a:ext cx="4389120" cy="450850"/>
          </a:xfrm>
        </p:spPr>
        <p:txBody>
          <a:bodyPr anchor="ctr">
            <a:normAutofit/>
          </a:bodyPr>
          <a:lstStyle/>
          <a:p>
            <a:r>
              <a:rPr lang="en-US" dirty="0"/>
              <a:t>Latin America</a:t>
            </a:r>
          </a:p>
        </p:txBody>
      </p:sp>
      <p:pic>
        <p:nvPicPr>
          <p:cNvPr id="7" name="Picture 6" descr="Chart, scatter chart&#10;&#10;Description automatically generated">
            <a:extLst>
              <a:ext uri="{FF2B5EF4-FFF2-40B4-BE49-F238E27FC236}">
                <a16:creationId xmlns:a16="http://schemas.microsoft.com/office/drawing/2014/main" id="{DD55C74B-9008-3A41-BB90-3ED4487CA3EA}"/>
              </a:ext>
            </a:extLst>
          </p:cNvPr>
          <p:cNvPicPr>
            <a:picLocks noChangeAspect="1"/>
          </p:cNvPicPr>
          <p:nvPr/>
        </p:nvPicPr>
        <p:blipFill rotWithShape="1">
          <a:blip r:embed="rId3"/>
          <a:srcRect t="10205" r="4" b="4"/>
          <a:stretch/>
        </p:blipFill>
        <p:spPr>
          <a:xfrm>
            <a:off x="149314" y="1732478"/>
            <a:ext cx="4379420" cy="2860873"/>
          </a:xfrm>
          <a:prstGeom prst="rect">
            <a:avLst/>
          </a:prstGeom>
          <a:noFill/>
        </p:spPr>
      </p:pic>
      <p:sp>
        <p:nvSpPr>
          <p:cNvPr id="5" name="Text Placeholder 4">
            <a:extLst>
              <a:ext uri="{FF2B5EF4-FFF2-40B4-BE49-F238E27FC236}">
                <a16:creationId xmlns:a16="http://schemas.microsoft.com/office/drawing/2014/main" id="{7C78440A-90DB-7E46-96F4-9C37D8976EAB}"/>
              </a:ext>
            </a:extLst>
          </p:cNvPr>
          <p:cNvSpPr>
            <a:spLocks noGrp="1"/>
          </p:cNvSpPr>
          <p:nvPr>
            <p:ph type="body" sz="quarter" idx="18"/>
          </p:nvPr>
        </p:nvSpPr>
        <p:spPr>
          <a:xfrm>
            <a:off x="4615266" y="1201308"/>
            <a:ext cx="4376334" cy="450850"/>
          </a:xfrm>
        </p:spPr>
        <p:txBody>
          <a:bodyPr anchor="ctr">
            <a:normAutofit/>
          </a:bodyPr>
          <a:lstStyle/>
          <a:p>
            <a:r>
              <a:rPr lang="en-US" dirty="0"/>
              <a:t>Caribbean</a:t>
            </a:r>
          </a:p>
        </p:txBody>
      </p:sp>
      <p:pic>
        <p:nvPicPr>
          <p:cNvPr id="9" name="Content Placeholder 8" descr="Chart, scatter chart&#10;&#10;Description automatically generated">
            <a:extLst>
              <a:ext uri="{FF2B5EF4-FFF2-40B4-BE49-F238E27FC236}">
                <a16:creationId xmlns:a16="http://schemas.microsoft.com/office/drawing/2014/main" id="{AD5DF1E0-3FB6-BE46-A4B0-BB73EB2ACF9D}"/>
              </a:ext>
            </a:extLst>
          </p:cNvPr>
          <p:cNvPicPr>
            <a:picLocks noGrp="1" noChangeAspect="1"/>
          </p:cNvPicPr>
          <p:nvPr>
            <p:ph idx="12"/>
          </p:nvPr>
        </p:nvPicPr>
        <p:blipFill rotWithShape="1">
          <a:blip r:embed="rId4"/>
          <a:srcRect t="5975" r="2" b="2"/>
          <a:stretch/>
        </p:blipFill>
        <p:spPr>
          <a:xfrm>
            <a:off x="4615267" y="1733550"/>
            <a:ext cx="4376334" cy="2859802"/>
          </a:xfrm>
          <a:prstGeom prst="rect">
            <a:avLst/>
          </a:prstGeom>
          <a:noFill/>
        </p:spPr>
      </p:pic>
      <p:sp>
        <p:nvSpPr>
          <p:cNvPr id="8" name="Slide Number Placeholder 7">
            <a:extLst>
              <a:ext uri="{FF2B5EF4-FFF2-40B4-BE49-F238E27FC236}">
                <a16:creationId xmlns:a16="http://schemas.microsoft.com/office/drawing/2014/main" id="{2C03A634-C747-2A4E-9831-1CD7C15BD57F}"/>
              </a:ext>
            </a:extLst>
          </p:cNvPr>
          <p:cNvSpPr>
            <a:spLocks noGrp="1"/>
          </p:cNvSpPr>
          <p:nvPr>
            <p:ph type="sldNum" sz="quarter" idx="19"/>
          </p:nvPr>
        </p:nvSpPr>
        <p:spPr>
          <a:xfrm>
            <a:off x="8342334" y="4773613"/>
            <a:ext cx="649266" cy="274637"/>
          </a:xfrm>
        </p:spPr>
        <p:txBody>
          <a:bodyPr anchor="b">
            <a:normAutofit/>
          </a:bodyPr>
          <a:lstStyle/>
          <a:p>
            <a:pPr>
              <a:spcAft>
                <a:spcPts val="600"/>
              </a:spcAft>
            </a:pPr>
            <a:fld id="{8ABDC324-684B-9C44-A484-D2B69E2467CF}" type="slidenum">
              <a:rPr lang="en-US" smtClean="0"/>
              <a:pPr>
                <a:spcAft>
                  <a:spcPts val="600"/>
                </a:spcAft>
              </a:pPr>
              <a:t>18</a:t>
            </a:fld>
            <a:endParaRPr lang="en-US"/>
          </a:p>
        </p:txBody>
      </p:sp>
    </p:spTree>
    <p:extLst>
      <p:ext uri="{BB962C8B-B14F-4D97-AF65-F5344CB8AC3E}">
        <p14:creationId xmlns:p14="http://schemas.microsoft.com/office/powerpoint/2010/main" val="45610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37EB2BA-AE7D-1244-8C2B-C99C207D5A2B}"/>
              </a:ext>
            </a:extLst>
          </p:cNvPr>
          <p:cNvSpPr>
            <a:spLocks noGrp="1"/>
          </p:cNvSpPr>
          <p:nvPr>
            <p:ph type="title"/>
          </p:nvPr>
        </p:nvSpPr>
        <p:spPr/>
        <p:txBody>
          <a:bodyPr/>
          <a:lstStyle/>
          <a:p>
            <a:r>
              <a:rPr lang="en-US" dirty="0"/>
              <a:t>Contributors to Growth in CHE (2018/19, 2050)</a:t>
            </a:r>
          </a:p>
        </p:txBody>
      </p:sp>
      <p:sp>
        <p:nvSpPr>
          <p:cNvPr id="15" name="Text Placeholder 14">
            <a:extLst>
              <a:ext uri="{FF2B5EF4-FFF2-40B4-BE49-F238E27FC236}">
                <a16:creationId xmlns:a16="http://schemas.microsoft.com/office/drawing/2014/main" id="{4F1B9386-A0D4-BC41-8D61-1709E454C2BC}"/>
              </a:ext>
            </a:extLst>
          </p:cNvPr>
          <p:cNvSpPr>
            <a:spLocks noGrp="1"/>
          </p:cNvSpPr>
          <p:nvPr>
            <p:ph type="body" sz="quarter" idx="17"/>
          </p:nvPr>
        </p:nvSpPr>
        <p:spPr/>
        <p:txBody>
          <a:bodyPr/>
          <a:lstStyle/>
          <a:p>
            <a:r>
              <a:rPr lang="en-US" dirty="0"/>
              <a:t>Relative change in CHE from 2018/19 to 2050</a:t>
            </a:r>
          </a:p>
        </p:txBody>
      </p:sp>
      <p:pic>
        <p:nvPicPr>
          <p:cNvPr id="11" name="Content Placeholder 10">
            <a:extLst>
              <a:ext uri="{FF2B5EF4-FFF2-40B4-BE49-F238E27FC236}">
                <a16:creationId xmlns:a16="http://schemas.microsoft.com/office/drawing/2014/main" id="{14C4D0D3-F678-0543-A3B7-58F5749361D3}"/>
              </a:ext>
            </a:extLst>
          </p:cNvPr>
          <p:cNvPicPr>
            <a:picLocks noGrp="1" noChangeAspect="1"/>
          </p:cNvPicPr>
          <p:nvPr>
            <p:ph idx="13"/>
          </p:nvPr>
        </p:nvPicPr>
        <p:blipFill>
          <a:blip r:embed="rId3"/>
          <a:stretch>
            <a:fillRect/>
          </a:stretch>
        </p:blipFill>
        <p:spPr>
          <a:xfrm>
            <a:off x="149313" y="1783021"/>
            <a:ext cx="4379913" cy="1634142"/>
          </a:xfrm>
          <a:prstGeom prst="rect">
            <a:avLst/>
          </a:prstGeom>
        </p:spPr>
      </p:pic>
      <p:sp>
        <p:nvSpPr>
          <p:cNvPr id="16" name="Text Placeholder 15">
            <a:extLst>
              <a:ext uri="{FF2B5EF4-FFF2-40B4-BE49-F238E27FC236}">
                <a16:creationId xmlns:a16="http://schemas.microsoft.com/office/drawing/2014/main" id="{D94C7CF4-6779-8345-9871-3E5A06AFED43}"/>
              </a:ext>
            </a:extLst>
          </p:cNvPr>
          <p:cNvSpPr>
            <a:spLocks noGrp="1"/>
          </p:cNvSpPr>
          <p:nvPr>
            <p:ph type="body" sz="quarter" idx="18"/>
          </p:nvPr>
        </p:nvSpPr>
        <p:spPr/>
        <p:txBody>
          <a:bodyPr/>
          <a:lstStyle/>
          <a:p>
            <a:r>
              <a:rPr lang="en-US" dirty="0"/>
              <a:t>Expenditure over time in LAC by contributing factor (2018/2019-2050)</a:t>
            </a:r>
          </a:p>
        </p:txBody>
      </p:sp>
      <p:pic>
        <p:nvPicPr>
          <p:cNvPr id="17" name="Content Placeholder 16">
            <a:extLst>
              <a:ext uri="{FF2B5EF4-FFF2-40B4-BE49-F238E27FC236}">
                <a16:creationId xmlns:a16="http://schemas.microsoft.com/office/drawing/2014/main" id="{D66D77B8-D701-C64D-945D-C866912AAD40}"/>
              </a:ext>
            </a:extLst>
          </p:cNvPr>
          <p:cNvPicPr>
            <a:picLocks noGrp="1" noChangeAspect="1"/>
          </p:cNvPicPr>
          <p:nvPr>
            <p:ph idx="12"/>
          </p:nvPr>
        </p:nvPicPr>
        <p:blipFill>
          <a:blip r:embed="rId4"/>
          <a:stretch>
            <a:fillRect/>
          </a:stretch>
        </p:blipFill>
        <p:spPr>
          <a:xfrm>
            <a:off x="4614776" y="1815258"/>
            <a:ext cx="4376737" cy="1676085"/>
          </a:xfrm>
          <a:prstGeom prst="rect">
            <a:avLst/>
          </a:prstGeom>
        </p:spPr>
      </p:pic>
      <p:sp>
        <p:nvSpPr>
          <p:cNvPr id="14" name="Content Placeholder 13">
            <a:extLst>
              <a:ext uri="{FF2B5EF4-FFF2-40B4-BE49-F238E27FC236}">
                <a16:creationId xmlns:a16="http://schemas.microsoft.com/office/drawing/2014/main" id="{8A59E079-BF82-9940-A33B-5182C26C9057}"/>
              </a:ext>
            </a:extLst>
          </p:cNvPr>
          <p:cNvSpPr>
            <a:spLocks noGrp="1"/>
          </p:cNvSpPr>
          <p:nvPr>
            <p:ph idx="15"/>
          </p:nvPr>
        </p:nvSpPr>
        <p:spPr>
          <a:xfrm>
            <a:off x="141693" y="3549184"/>
            <a:ext cx="8138708" cy="1499067"/>
          </a:xfrm>
        </p:spPr>
        <p:txBody>
          <a:bodyPr>
            <a:noAutofit/>
          </a:bodyPr>
          <a:lstStyle/>
          <a:p>
            <a:pPr marL="285750" indent="-285750">
              <a:buFont typeface="Arial" panose="020B0604020202020204" pitchFamily="34" charset="0"/>
              <a:buChar char="•"/>
            </a:pPr>
            <a:r>
              <a:rPr lang="en-US" sz="1800" dirty="0"/>
              <a:t>Some countries diverge from the region-wide average findings of economic growth and technology being the main driver of CHE growth. </a:t>
            </a:r>
          </a:p>
          <a:p>
            <a:pPr marL="285750" indent="-285750">
              <a:buFont typeface="Arial" panose="020B0604020202020204" pitchFamily="34" charset="0"/>
              <a:buChar char="•"/>
            </a:pPr>
            <a:r>
              <a:rPr lang="en-US" sz="1800" dirty="0"/>
              <a:t>In Mexico, epidemiology and demography contributes an increase in CHE of 69.7%, followed by economic growth and technology (35.7%), and aging (32.6%)</a:t>
            </a:r>
          </a:p>
        </p:txBody>
      </p:sp>
      <p:sp>
        <p:nvSpPr>
          <p:cNvPr id="5" name="Slide Number Placeholder 4">
            <a:extLst>
              <a:ext uri="{FF2B5EF4-FFF2-40B4-BE49-F238E27FC236}">
                <a16:creationId xmlns:a16="http://schemas.microsoft.com/office/drawing/2014/main" id="{33F2E609-326F-294A-B799-BF6F39B1ACD2}"/>
              </a:ext>
            </a:extLst>
          </p:cNvPr>
          <p:cNvSpPr>
            <a:spLocks noGrp="1"/>
          </p:cNvSpPr>
          <p:nvPr>
            <p:ph type="sldNum" sz="quarter" idx="19"/>
          </p:nvPr>
        </p:nvSpPr>
        <p:spPr/>
        <p:txBody>
          <a:bodyPr/>
          <a:lstStyle/>
          <a:p>
            <a:fld id="{8ABDC324-684B-9C44-A484-D2B69E2467CF}" type="slidenum">
              <a:rPr lang="en-US" smtClean="0"/>
              <a:pPr/>
              <a:t>19</a:t>
            </a:fld>
            <a:endParaRPr lang="en-US" dirty="0"/>
          </a:p>
        </p:txBody>
      </p:sp>
    </p:spTree>
    <p:extLst>
      <p:ext uri="{BB962C8B-B14F-4D97-AF65-F5344CB8AC3E}">
        <p14:creationId xmlns:p14="http://schemas.microsoft.com/office/powerpoint/2010/main" val="269766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DEF5-A254-2844-B4C8-C722A3AD14C4}"/>
              </a:ext>
            </a:extLst>
          </p:cNvPr>
          <p:cNvSpPr>
            <a:spLocks noGrp="1"/>
          </p:cNvSpPr>
          <p:nvPr>
            <p:ph type="title"/>
          </p:nvPr>
        </p:nvSpPr>
        <p:spPr/>
        <p:txBody>
          <a:bodyPr/>
          <a:lstStyle/>
          <a:p>
            <a:r>
              <a:rPr lang="en-US" dirty="0"/>
              <a:t>Objectives</a:t>
            </a:r>
          </a:p>
        </p:txBody>
      </p:sp>
      <p:graphicFrame>
        <p:nvGraphicFramePr>
          <p:cNvPr id="10" name="Content Placeholder 2">
            <a:extLst>
              <a:ext uri="{FF2B5EF4-FFF2-40B4-BE49-F238E27FC236}">
                <a16:creationId xmlns:a16="http://schemas.microsoft.com/office/drawing/2014/main" id="{F7012345-4F9B-4FAF-A68D-C66BF5B87503}"/>
              </a:ext>
            </a:extLst>
          </p:cNvPr>
          <p:cNvGraphicFramePr>
            <a:graphicFrameLocks noGrp="1"/>
          </p:cNvGraphicFramePr>
          <p:nvPr>
            <p:ph idx="1"/>
            <p:extLst>
              <p:ext uri="{D42A27DB-BD31-4B8C-83A1-F6EECF244321}">
                <p14:modId xmlns:p14="http://schemas.microsoft.com/office/powerpoint/2010/main" val="147302129"/>
              </p:ext>
            </p:extLst>
          </p:nvPr>
        </p:nvGraphicFramePr>
        <p:xfrm>
          <a:off x="5147141" y="1088637"/>
          <a:ext cx="3996859" cy="3765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88BAD44-51B3-CA40-81FB-E8F31789769A}"/>
              </a:ext>
            </a:extLst>
          </p:cNvPr>
          <p:cNvSpPr txBox="1"/>
          <p:nvPr/>
        </p:nvSpPr>
        <p:spPr>
          <a:xfrm>
            <a:off x="136527" y="1232630"/>
            <a:ext cx="5224367" cy="3200876"/>
          </a:xfrm>
          <a:prstGeom prst="rect">
            <a:avLst/>
          </a:prstGeom>
          <a:noFill/>
        </p:spPr>
        <p:txBody>
          <a:bodyPr wrap="square">
            <a:spAutoFit/>
          </a:bodyPr>
          <a:lstStyle/>
          <a:p>
            <a:pPr marL="0" indent="0">
              <a:spcBef>
                <a:spcPts val="0"/>
              </a:spcBef>
              <a:buNone/>
            </a:pPr>
            <a:r>
              <a:rPr lang="en-US" sz="2000" dirty="0"/>
              <a:t>Project objectives:</a:t>
            </a:r>
          </a:p>
          <a:p>
            <a:pPr marL="0" indent="0">
              <a:spcBef>
                <a:spcPts val="0"/>
              </a:spcBef>
              <a:buNone/>
            </a:pPr>
            <a:endParaRPr lang="en-US" sz="2000" dirty="0"/>
          </a:p>
          <a:p>
            <a:pPr marL="285750" indent="-285750">
              <a:buFont typeface="Arial" panose="020B0604020202020204" pitchFamily="34" charset="0"/>
              <a:buChar char="•"/>
            </a:pPr>
            <a:r>
              <a:rPr lang="en-US" dirty="0"/>
              <a:t>How current health expenditures (CHE) in LAC countries will change over the next 30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Estimate effect of modifying NCD risk factors on the growth of CHE.</a:t>
            </a:r>
          </a:p>
          <a:p>
            <a:endParaRPr lang="en-US" dirty="0"/>
          </a:p>
          <a:p>
            <a:pPr marL="285750" indent="-285750">
              <a:buFont typeface="Arial" panose="020B0604020202020204" pitchFamily="34" charset="0"/>
              <a:buChar char="•"/>
            </a:pPr>
            <a:r>
              <a:rPr lang="en-US" dirty="0"/>
              <a:t>Estimate effect of controlling health care costs, moving towards universal health coverage on CHE growth.</a:t>
            </a:r>
          </a:p>
        </p:txBody>
      </p:sp>
    </p:spTree>
    <p:extLst>
      <p:ext uri="{BB962C8B-B14F-4D97-AF65-F5344CB8AC3E}">
        <p14:creationId xmlns:p14="http://schemas.microsoft.com/office/powerpoint/2010/main" val="209178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4DC-7A03-BD41-BC64-A7F83B782930}"/>
              </a:ext>
            </a:extLst>
          </p:cNvPr>
          <p:cNvSpPr>
            <a:spLocks noGrp="1"/>
          </p:cNvSpPr>
          <p:nvPr>
            <p:ph type="ctrTitle"/>
          </p:nvPr>
        </p:nvSpPr>
        <p:spPr/>
        <p:txBody>
          <a:bodyPr/>
          <a:lstStyle/>
          <a:p>
            <a:r>
              <a:rPr lang="en-US" dirty="0"/>
              <a:t>Bending the expenditure curve</a:t>
            </a:r>
          </a:p>
        </p:txBody>
      </p:sp>
      <p:sp>
        <p:nvSpPr>
          <p:cNvPr id="3" name="Slide Number Placeholder 2">
            <a:extLst>
              <a:ext uri="{FF2B5EF4-FFF2-40B4-BE49-F238E27FC236}">
                <a16:creationId xmlns:a16="http://schemas.microsoft.com/office/drawing/2014/main" id="{55526B5C-BCBB-BF43-A706-480A1777FFCC}"/>
              </a:ext>
            </a:extLst>
          </p:cNvPr>
          <p:cNvSpPr>
            <a:spLocks noGrp="1"/>
          </p:cNvSpPr>
          <p:nvPr>
            <p:ph type="sldNum" sz="quarter" idx="10"/>
          </p:nvPr>
        </p:nvSpPr>
        <p:spPr/>
        <p:txBody>
          <a:bodyPr/>
          <a:lstStyle/>
          <a:p>
            <a:fld id="{8ABDC324-684B-9C44-A484-D2B69E2467CF}" type="slidenum">
              <a:rPr lang="en-US" smtClean="0"/>
              <a:pPr/>
              <a:t>20</a:t>
            </a:fld>
            <a:endParaRPr lang="en-US"/>
          </a:p>
        </p:txBody>
      </p:sp>
    </p:spTree>
    <p:extLst>
      <p:ext uri="{BB962C8B-B14F-4D97-AF65-F5344CB8AC3E}">
        <p14:creationId xmlns:p14="http://schemas.microsoft.com/office/powerpoint/2010/main" val="425665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BA3D-6B72-1D43-AAA0-7C66ADC6FDCE}"/>
              </a:ext>
            </a:extLst>
          </p:cNvPr>
          <p:cNvSpPr>
            <a:spLocks noGrp="1"/>
          </p:cNvSpPr>
          <p:nvPr>
            <p:ph type="title"/>
          </p:nvPr>
        </p:nvSpPr>
        <p:spPr/>
        <p:txBody>
          <a:bodyPr/>
          <a:lstStyle/>
          <a:p>
            <a:r>
              <a:rPr lang="en-US" dirty="0"/>
              <a:t>Scenario analysis</a:t>
            </a:r>
          </a:p>
        </p:txBody>
      </p:sp>
      <p:sp>
        <p:nvSpPr>
          <p:cNvPr id="3" name="Content Placeholder 2">
            <a:extLst>
              <a:ext uri="{FF2B5EF4-FFF2-40B4-BE49-F238E27FC236}">
                <a16:creationId xmlns:a16="http://schemas.microsoft.com/office/drawing/2014/main" id="{4D22DB6B-5775-E94F-856D-EF401CBC71FF}"/>
              </a:ext>
            </a:extLst>
          </p:cNvPr>
          <p:cNvSpPr>
            <a:spLocks noGrp="1"/>
          </p:cNvSpPr>
          <p:nvPr>
            <p:ph idx="1"/>
          </p:nvPr>
        </p:nvSpPr>
        <p:spPr/>
        <p:txBody>
          <a:bodyPr>
            <a:normAutofit fontScale="92500" lnSpcReduction="10000"/>
          </a:bodyPr>
          <a:lstStyle/>
          <a:p>
            <a:r>
              <a:rPr lang="en-US" sz="2400" dirty="0"/>
              <a:t>What opportunities exist to curb the projected growth in health expenditure?</a:t>
            </a:r>
          </a:p>
          <a:p>
            <a:r>
              <a:rPr lang="en-US" sz="2400" dirty="0"/>
              <a:t>We used the base case trends for each country to estimate:</a:t>
            </a:r>
          </a:p>
          <a:p>
            <a:pPr lvl="1">
              <a:spcBef>
                <a:spcPts val="600"/>
              </a:spcBef>
            </a:pPr>
            <a:r>
              <a:rPr lang="en-US" sz="2000" dirty="0"/>
              <a:t>Change in disease risk factors on non-communicable diseases</a:t>
            </a:r>
          </a:p>
          <a:p>
            <a:pPr marL="976312" lvl="2" indent="-457200">
              <a:spcBef>
                <a:spcPts val="600"/>
              </a:spcBef>
            </a:pPr>
            <a:r>
              <a:rPr lang="en-US" sz="2000" dirty="0"/>
              <a:t>Four risk factors (tobacco use, hypertension, high blood glucose, alcohol use)</a:t>
            </a:r>
          </a:p>
          <a:p>
            <a:pPr marL="976312" lvl="2" indent="-457200">
              <a:spcBef>
                <a:spcPts val="600"/>
              </a:spcBef>
            </a:pPr>
            <a:r>
              <a:rPr lang="en-US" sz="2000" dirty="0"/>
              <a:t>Five non-communicable diseases (cancer, diabetes, kidney failure, cardiovascular disease, COPD-chronic obstructive pulmonary disease) </a:t>
            </a:r>
          </a:p>
          <a:p>
            <a:pPr lvl="1">
              <a:spcBef>
                <a:spcPts val="600"/>
              </a:spcBef>
            </a:pPr>
            <a:r>
              <a:rPr lang="en-US" sz="2000" dirty="0"/>
              <a:t>Effect of cost containment policies</a:t>
            </a:r>
          </a:p>
          <a:p>
            <a:pPr lvl="1">
              <a:spcBef>
                <a:spcPts val="600"/>
              </a:spcBef>
            </a:pPr>
            <a:r>
              <a:rPr lang="en-US" sz="2000" dirty="0"/>
              <a:t>Expenditures required to achieve universal health coverage in 2030</a:t>
            </a:r>
          </a:p>
        </p:txBody>
      </p:sp>
    </p:spTree>
    <p:extLst>
      <p:ext uri="{BB962C8B-B14F-4D97-AF65-F5344CB8AC3E}">
        <p14:creationId xmlns:p14="http://schemas.microsoft.com/office/powerpoint/2010/main" val="65674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882B-4CBC-C64A-9DD2-0D5B8E26DFAC}"/>
              </a:ext>
            </a:extLst>
          </p:cNvPr>
          <p:cNvSpPr>
            <a:spLocks noGrp="1"/>
          </p:cNvSpPr>
          <p:nvPr>
            <p:ph type="title"/>
          </p:nvPr>
        </p:nvSpPr>
        <p:spPr>
          <a:xfrm>
            <a:off x="149313" y="53975"/>
            <a:ext cx="8858161" cy="857250"/>
          </a:xfrm>
        </p:spPr>
        <p:txBody>
          <a:bodyPr anchor="ctr">
            <a:normAutofit/>
          </a:bodyPr>
          <a:lstStyle/>
          <a:p>
            <a:r>
              <a:rPr lang="en-US" dirty="0"/>
              <a:t>Example: Estimating the effect of reducing tobacco use</a:t>
            </a:r>
          </a:p>
        </p:txBody>
      </p:sp>
      <p:pic>
        <p:nvPicPr>
          <p:cNvPr id="6" name="Content Placeholder 5">
            <a:extLst>
              <a:ext uri="{FF2B5EF4-FFF2-40B4-BE49-F238E27FC236}">
                <a16:creationId xmlns:a16="http://schemas.microsoft.com/office/drawing/2014/main" id="{EA65BB86-9988-E64F-A532-CE4F2D68B7E8}"/>
              </a:ext>
            </a:extLst>
          </p:cNvPr>
          <p:cNvPicPr>
            <a:picLocks noGrp="1" noChangeAspect="1"/>
          </p:cNvPicPr>
          <p:nvPr>
            <p:ph idx="1"/>
          </p:nvPr>
        </p:nvPicPr>
        <p:blipFill>
          <a:blip r:embed="rId3"/>
          <a:stretch>
            <a:fillRect/>
          </a:stretch>
        </p:blipFill>
        <p:spPr>
          <a:xfrm>
            <a:off x="1582182" y="1200150"/>
            <a:ext cx="5976461" cy="3390900"/>
          </a:xfrm>
          <a:prstGeom prst="rect">
            <a:avLst/>
          </a:prstGeom>
          <a:noFill/>
        </p:spPr>
      </p:pic>
      <p:sp>
        <p:nvSpPr>
          <p:cNvPr id="5" name="Slide Number Placeholder 4">
            <a:extLst>
              <a:ext uri="{FF2B5EF4-FFF2-40B4-BE49-F238E27FC236}">
                <a16:creationId xmlns:a16="http://schemas.microsoft.com/office/drawing/2014/main" id="{6990CB2A-EC02-2941-9F41-96B909120BC6}"/>
              </a:ext>
            </a:extLst>
          </p:cNvPr>
          <p:cNvSpPr>
            <a:spLocks noGrp="1"/>
          </p:cNvSpPr>
          <p:nvPr>
            <p:ph type="sldNum" sz="quarter" idx="13"/>
          </p:nvPr>
        </p:nvSpPr>
        <p:spPr>
          <a:xfrm>
            <a:off x="8342334" y="4773613"/>
            <a:ext cx="649266" cy="274637"/>
          </a:xfrm>
        </p:spPr>
        <p:txBody>
          <a:bodyPr anchor="b">
            <a:normAutofit/>
          </a:bodyPr>
          <a:lstStyle/>
          <a:p>
            <a:pPr>
              <a:spcAft>
                <a:spcPts val="600"/>
              </a:spcAft>
            </a:pPr>
            <a:fld id="{8ABDC324-684B-9C44-A484-D2B69E2467CF}" type="slidenum">
              <a:rPr lang="en-US" smtClean="0"/>
              <a:pPr>
                <a:spcAft>
                  <a:spcPts val="600"/>
                </a:spcAft>
              </a:pPr>
              <a:t>22</a:t>
            </a:fld>
            <a:endParaRPr lang="en-US"/>
          </a:p>
        </p:txBody>
      </p:sp>
    </p:spTree>
    <p:extLst>
      <p:ext uri="{BB962C8B-B14F-4D97-AF65-F5344CB8AC3E}">
        <p14:creationId xmlns:p14="http://schemas.microsoft.com/office/powerpoint/2010/main" val="3949301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AF0D-4BB3-5B48-80C3-A7AD4272B6FE}"/>
              </a:ext>
            </a:extLst>
          </p:cNvPr>
          <p:cNvSpPr>
            <a:spLocks noGrp="1"/>
          </p:cNvSpPr>
          <p:nvPr>
            <p:ph type="title"/>
          </p:nvPr>
        </p:nvSpPr>
        <p:spPr/>
        <p:txBody>
          <a:bodyPr/>
          <a:lstStyle/>
          <a:p>
            <a:r>
              <a:rPr lang="en-US" dirty="0"/>
              <a:t>Other scenarios</a:t>
            </a:r>
          </a:p>
        </p:txBody>
      </p:sp>
      <p:sp>
        <p:nvSpPr>
          <p:cNvPr id="3" name="Content Placeholder 2">
            <a:extLst>
              <a:ext uri="{FF2B5EF4-FFF2-40B4-BE49-F238E27FC236}">
                <a16:creationId xmlns:a16="http://schemas.microsoft.com/office/drawing/2014/main" id="{F946392E-568F-5B45-9858-09087D5D402C}"/>
              </a:ext>
            </a:extLst>
          </p:cNvPr>
          <p:cNvSpPr>
            <a:spLocks noGrp="1"/>
          </p:cNvSpPr>
          <p:nvPr>
            <p:ph idx="1"/>
          </p:nvPr>
        </p:nvSpPr>
        <p:spPr/>
        <p:txBody>
          <a:bodyPr>
            <a:normAutofit/>
          </a:bodyPr>
          <a:lstStyle/>
          <a:p>
            <a:r>
              <a:rPr lang="en-US" sz="1800" b="1" i="1" dirty="0"/>
              <a:t>Cost containment policies: </a:t>
            </a:r>
            <a:r>
              <a:rPr lang="en-US" sz="1800" dirty="0"/>
              <a:t>Contribution of economic growth and technology for each LAC country adjusted using income elasticities of western European and high-income countries, where there is active negation between payors and providers over costs (e.g. Japan, France, Germany).</a:t>
            </a:r>
          </a:p>
          <a:p>
            <a:r>
              <a:rPr lang="en-US" sz="1800" b="1" i="1" dirty="0"/>
              <a:t>Cost to approach UHC:</a:t>
            </a:r>
            <a:r>
              <a:rPr lang="en-US" sz="1800" dirty="0"/>
              <a:t> we used the Universal Health Coverage index based on the Global Burden of Diseases, Injuries, and Risk Factors Study 2019 from IHME, to determine the potential increase in CHE required to achieve a universal health coverage (UHC) index of 90 by year 2030, imputing the elasticity of UHC to CHE growth and assuming a linear trend.</a:t>
            </a:r>
          </a:p>
        </p:txBody>
      </p:sp>
      <p:sp>
        <p:nvSpPr>
          <p:cNvPr id="5" name="Slide Number Placeholder 4">
            <a:extLst>
              <a:ext uri="{FF2B5EF4-FFF2-40B4-BE49-F238E27FC236}">
                <a16:creationId xmlns:a16="http://schemas.microsoft.com/office/drawing/2014/main" id="{4882B7B9-ADA8-404C-B8DA-AA1512216059}"/>
              </a:ext>
            </a:extLst>
          </p:cNvPr>
          <p:cNvSpPr>
            <a:spLocks noGrp="1"/>
          </p:cNvSpPr>
          <p:nvPr>
            <p:ph type="sldNum" sz="quarter" idx="13"/>
          </p:nvPr>
        </p:nvSpPr>
        <p:spPr/>
        <p:txBody>
          <a:bodyPr/>
          <a:lstStyle/>
          <a:p>
            <a:fld id="{8ABDC324-684B-9C44-A484-D2B69E2467CF}" type="slidenum">
              <a:rPr lang="en-US" smtClean="0"/>
              <a:pPr/>
              <a:t>23</a:t>
            </a:fld>
            <a:endParaRPr lang="en-US" dirty="0"/>
          </a:p>
        </p:txBody>
      </p:sp>
    </p:spTree>
    <p:extLst>
      <p:ext uri="{BB962C8B-B14F-4D97-AF65-F5344CB8AC3E}">
        <p14:creationId xmlns:p14="http://schemas.microsoft.com/office/powerpoint/2010/main" val="48957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92DB-858B-7641-827B-D21BE0CD6044}"/>
              </a:ext>
            </a:extLst>
          </p:cNvPr>
          <p:cNvSpPr>
            <a:spLocks noGrp="1"/>
          </p:cNvSpPr>
          <p:nvPr>
            <p:ph type="title"/>
          </p:nvPr>
        </p:nvSpPr>
        <p:spPr/>
        <p:txBody>
          <a:bodyPr/>
          <a:lstStyle/>
          <a:p>
            <a:r>
              <a:rPr lang="en-US" dirty="0"/>
              <a:t>Effect of changes in prevalence of chronic conditions on expenditures and DALYs: TOBACCO.</a:t>
            </a:r>
          </a:p>
        </p:txBody>
      </p:sp>
      <p:sp>
        <p:nvSpPr>
          <p:cNvPr id="5" name="Slide Number Placeholder 4">
            <a:extLst>
              <a:ext uri="{FF2B5EF4-FFF2-40B4-BE49-F238E27FC236}">
                <a16:creationId xmlns:a16="http://schemas.microsoft.com/office/drawing/2014/main" id="{81911F47-FA6D-2C48-9321-62D850C5450E}"/>
              </a:ext>
            </a:extLst>
          </p:cNvPr>
          <p:cNvSpPr>
            <a:spLocks noGrp="1"/>
          </p:cNvSpPr>
          <p:nvPr>
            <p:ph type="sldNum" sz="quarter" idx="13"/>
          </p:nvPr>
        </p:nvSpPr>
        <p:spPr/>
        <p:txBody>
          <a:bodyPr/>
          <a:lstStyle/>
          <a:p>
            <a:fld id="{8ABDC324-684B-9C44-A484-D2B69E2467CF}" type="slidenum">
              <a:rPr lang="en-US" smtClean="0"/>
              <a:pPr/>
              <a:t>24</a:t>
            </a:fld>
            <a:endParaRPr lang="en-US" dirty="0"/>
          </a:p>
        </p:txBody>
      </p:sp>
      <p:pic>
        <p:nvPicPr>
          <p:cNvPr id="10" name="Picture 9">
            <a:extLst>
              <a:ext uri="{FF2B5EF4-FFF2-40B4-BE49-F238E27FC236}">
                <a16:creationId xmlns:a16="http://schemas.microsoft.com/office/drawing/2014/main" id="{223347A6-93A6-4CB2-9A61-AF5A42E0B1CA}"/>
              </a:ext>
            </a:extLst>
          </p:cNvPr>
          <p:cNvPicPr>
            <a:picLocks noChangeAspect="1"/>
          </p:cNvPicPr>
          <p:nvPr/>
        </p:nvPicPr>
        <p:blipFill>
          <a:blip r:embed="rId3"/>
          <a:stretch>
            <a:fillRect/>
          </a:stretch>
        </p:blipFill>
        <p:spPr>
          <a:xfrm>
            <a:off x="358991" y="1110297"/>
            <a:ext cx="5486876" cy="3657917"/>
          </a:xfrm>
          <a:prstGeom prst="rect">
            <a:avLst/>
          </a:prstGeom>
        </p:spPr>
      </p:pic>
      <p:sp>
        <p:nvSpPr>
          <p:cNvPr id="11" name="TextBox 10">
            <a:extLst>
              <a:ext uri="{FF2B5EF4-FFF2-40B4-BE49-F238E27FC236}">
                <a16:creationId xmlns:a16="http://schemas.microsoft.com/office/drawing/2014/main" id="{E8A00022-9063-4ECC-9FD0-29B6AB26AD9B}"/>
              </a:ext>
            </a:extLst>
          </p:cNvPr>
          <p:cNvSpPr txBox="1"/>
          <p:nvPr/>
        </p:nvSpPr>
        <p:spPr>
          <a:xfrm>
            <a:off x="5845867" y="1286116"/>
            <a:ext cx="3235668"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The most important risk factor on reducing CHE for Brazil.</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Countries with highest smoking prevalence benefit the most in terms of DALYs and CHE</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Risk factor that we know how to address.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5033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92DB-858B-7641-827B-D21BE0CD6044}"/>
              </a:ext>
            </a:extLst>
          </p:cNvPr>
          <p:cNvSpPr>
            <a:spLocks noGrp="1"/>
          </p:cNvSpPr>
          <p:nvPr>
            <p:ph type="title"/>
          </p:nvPr>
        </p:nvSpPr>
        <p:spPr/>
        <p:txBody>
          <a:bodyPr/>
          <a:lstStyle/>
          <a:p>
            <a:r>
              <a:rPr lang="en-US" sz="2300" dirty="0"/>
              <a:t>Effect of changes in prevalence of chronic conditions on expenditures and DALYs: HYPERTENSION.</a:t>
            </a:r>
          </a:p>
        </p:txBody>
      </p:sp>
      <p:sp>
        <p:nvSpPr>
          <p:cNvPr id="4" name="Content Placeholder 3">
            <a:extLst>
              <a:ext uri="{FF2B5EF4-FFF2-40B4-BE49-F238E27FC236}">
                <a16:creationId xmlns:a16="http://schemas.microsoft.com/office/drawing/2014/main" id="{608CDE9A-44F9-DC46-9CF0-13456CA1410A}"/>
              </a:ext>
            </a:extLst>
          </p:cNvPr>
          <p:cNvSpPr>
            <a:spLocks noGrp="1"/>
          </p:cNvSpPr>
          <p:nvPr>
            <p:ph idx="12"/>
          </p:nvPr>
        </p:nvSpPr>
        <p:spPr/>
        <p:txBody>
          <a:bodyPr/>
          <a:lstStyle/>
          <a:p>
            <a:endParaRPr lang="en-US"/>
          </a:p>
        </p:txBody>
      </p:sp>
      <p:sp>
        <p:nvSpPr>
          <p:cNvPr id="5" name="Slide Number Placeholder 4">
            <a:extLst>
              <a:ext uri="{FF2B5EF4-FFF2-40B4-BE49-F238E27FC236}">
                <a16:creationId xmlns:a16="http://schemas.microsoft.com/office/drawing/2014/main" id="{81911F47-FA6D-2C48-9321-62D850C5450E}"/>
              </a:ext>
            </a:extLst>
          </p:cNvPr>
          <p:cNvSpPr>
            <a:spLocks noGrp="1"/>
          </p:cNvSpPr>
          <p:nvPr>
            <p:ph type="sldNum" sz="quarter" idx="13"/>
          </p:nvPr>
        </p:nvSpPr>
        <p:spPr/>
        <p:txBody>
          <a:bodyPr/>
          <a:lstStyle/>
          <a:p>
            <a:fld id="{8ABDC324-684B-9C44-A484-D2B69E2467CF}" type="slidenum">
              <a:rPr lang="en-US" smtClean="0"/>
              <a:pPr/>
              <a:t>25</a:t>
            </a:fld>
            <a:endParaRPr lang="en-US" dirty="0"/>
          </a:p>
        </p:txBody>
      </p:sp>
      <p:pic>
        <p:nvPicPr>
          <p:cNvPr id="3" name="Picture 2">
            <a:extLst>
              <a:ext uri="{FF2B5EF4-FFF2-40B4-BE49-F238E27FC236}">
                <a16:creationId xmlns:a16="http://schemas.microsoft.com/office/drawing/2014/main" id="{E734F883-AA86-441B-A477-5BCB7187DB99}"/>
              </a:ext>
            </a:extLst>
          </p:cNvPr>
          <p:cNvPicPr>
            <a:picLocks noChangeAspect="1"/>
          </p:cNvPicPr>
          <p:nvPr/>
        </p:nvPicPr>
        <p:blipFill>
          <a:blip r:embed="rId2"/>
          <a:stretch>
            <a:fillRect/>
          </a:stretch>
        </p:blipFill>
        <p:spPr>
          <a:xfrm>
            <a:off x="269056" y="1110297"/>
            <a:ext cx="5486876" cy="3657917"/>
          </a:xfrm>
          <a:prstGeom prst="rect">
            <a:avLst/>
          </a:prstGeom>
        </p:spPr>
      </p:pic>
      <p:sp>
        <p:nvSpPr>
          <p:cNvPr id="6" name="TextBox 5">
            <a:extLst>
              <a:ext uri="{FF2B5EF4-FFF2-40B4-BE49-F238E27FC236}">
                <a16:creationId xmlns:a16="http://schemas.microsoft.com/office/drawing/2014/main" id="{88743077-C99B-4D7B-AB66-C988AB981990}"/>
              </a:ext>
            </a:extLst>
          </p:cNvPr>
          <p:cNvSpPr txBox="1"/>
          <p:nvPr/>
        </p:nvSpPr>
        <p:spPr>
          <a:xfrm>
            <a:off x="5771806" y="1427630"/>
            <a:ext cx="323566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most important risk factor on reducing CHE for most countries.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Less variability across countries.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Risk factor difficult to address.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79241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92DB-858B-7641-827B-D21BE0CD6044}"/>
              </a:ext>
            </a:extLst>
          </p:cNvPr>
          <p:cNvSpPr>
            <a:spLocks noGrp="1"/>
          </p:cNvSpPr>
          <p:nvPr>
            <p:ph type="title"/>
          </p:nvPr>
        </p:nvSpPr>
        <p:spPr/>
        <p:txBody>
          <a:bodyPr/>
          <a:lstStyle/>
          <a:p>
            <a:r>
              <a:rPr lang="en-US" sz="2100" dirty="0"/>
              <a:t>Effect of changes in prevalence of chronic conditions on expenditures and DALYs: HIGH BLOOD GLUCOSE.</a:t>
            </a:r>
          </a:p>
        </p:txBody>
      </p:sp>
      <p:sp>
        <p:nvSpPr>
          <p:cNvPr id="5" name="Slide Number Placeholder 4">
            <a:extLst>
              <a:ext uri="{FF2B5EF4-FFF2-40B4-BE49-F238E27FC236}">
                <a16:creationId xmlns:a16="http://schemas.microsoft.com/office/drawing/2014/main" id="{81911F47-FA6D-2C48-9321-62D850C5450E}"/>
              </a:ext>
            </a:extLst>
          </p:cNvPr>
          <p:cNvSpPr>
            <a:spLocks noGrp="1"/>
          </p:cNvSpPr>
          <p:nvPr>
            <p:ph type="sldNum" sz="quarter" idx="13"/>
          </p:nvPr>
        </p:nvSpPr>
        <p:spPr/>
        <p:txBody>
          <a:bodyPr/>
          <a:lstStyle/>
          <a:p>
            <a:fld id="{8ABDC324-684B-9C44-A484-D2B69E2467CF}" type="slidenum">
              <a:rPr lang="en-US" smtClean="0"/>
              <a:pPr/>
              <a:t>26</a:t>
            </a:fld>
            <a:endParaRPr lang="en-US" dirty="0"/>
          </a:p>
        </p:txBody>
      </p:sp>
      <p:pic>
        <p:nvPicPr>
          <p:cNvPr id="7" name="Picture 6">
            <a:extLst>
              <a:ext uri="{FF2B5EF4-FFF2-40B4-BE49-F238E27FC236}">
                <a16:creationId xmlns:a16="http://schemas.microsoft.com/office/drawing/2014/main" id="{3E95F31D-0EC0-45D7-83A8-7845F7323194}"/>
              </a:ext>
            </a:extLst>
          </p:cNvPr>
          <p:cNvPicPr>
            <a:picLocks noChangeAspect="1"/>
          </p:cNvPicPr>
          <p:nvPr/>
        </p:nvPicPr>
        <p:blipFill>
          <a:blip r:embed="rId2"/>
          <a:stretch>
            <a:fillRect/>
          </a:stretch>
        </p:blipFill>
        <p:spPr>
          <a:xfrm>
            <a:off x="239248" y="1115696"/>
            <a:ext cx="5486876" cy="3657917"/>
          </a:xfrm>
          <a:prstGeom prst="rect">
            <a:avLst/>
          </a:prstGeom>
        </p:spPr>
      </p:pic>
      <p:sp>
        <p:nvSpPr>
          <p:cNvPr id="8" name="TextBox 7">
            <a:extLst>
              <a:ext uri="{FF2B5EF4-FFF2-40B4-BE49-F238E27FC236}">
                <a16:creationId xmlns:a16="http://schemas.microsoft.com/office/drawing/2014/main" id="{0693F0CD-05FF-49C5-8E42-0F3DC36BD2AC}"/>
              </a:ext>
            </a:extLst>
          </p:cNvPr>
          <p:cNvSpPr txBox="1"/>
          <p:nvPr/>
        </p:nvSpPr>
        <p:spPr>
          <a:xfrm>
            <a:off x="5771806" y="1427630"/>
            <a:ext cx="323566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Caribbean countries and Mexico benefit the most of curbing this risk factor.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 variability across countries.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Risk factor difficult to address.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637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92DB-858B-7641-827B-D21BE0CD6044}"/>
              </a:ext>
            </a:extLst>
          </p:cNvPr>
          <p:cNvSpPr>
            <a:spLocks noGrp="1"/>
          </p:cNvSpPr>
          <p:nvPr>
            <p:ph type="title"/>
          </p:nvPr>
        </p:nvSpPr>
        <p:spPr/>
        <p:txBody>
          <a:bodyPr/>
          <a:lstStyle/>
          <a:p>
            <a:r>
              <a:rPr lang="en-US" dirty="0"/>
              <a:t>Effect of changes in prevalence of chronic conditions on expenditures and DALYs: ALCOHOL.</a:t>
            </a:r>
          </a:p>
        </p:txBody>
      </p:sp>
      <p:sp>
        <p:nvSpPr>
          <p:cNvPr id="5" name="Slide Number Placeholder 4">
            <a:extLst>
              <a:ext uri="{FF2B5EF4-FFF2-40B4-BE49-F238E27FC236}">
                <a16:creationId xmlns:a16="http://schemas.microsoft.com/office/drawing/2014/main" id="{81911F47-FA6D-2C48-9321-62D850C5450E}"/>
              </a:ext>
            </a:extLst>
          </p:cNvPr>
          <p:cNvSpPr>
            <a:spLocks noGrp="1"/>
          </p:cNvSpPr>
          <p:nvPr>
            <p:ph type="sldNum" sz="quarter" idx="13"/>
          </p:nvPr>
        </p:nvSpPr>
        <p:spPr/>
        <p:txBody>
          <a:bodyPr/>
          <a:lstStyle/>
          <a:p>
            <a:fld id="{8ABDC324-684B-9C44-A484-D2B69E2467CF}" type="slidenum">
              <a:rPr lang="en-US" smtClean="0"/>
              <a:pPr/>
              <a:t>27</a:t>
            </a:fld>
            <a:endParaRPr lang="en-US" dirty="0"/>
          </a:p>
        </p:txBody>
      </p:sp>
      <p:pic>
        <p:nvPicPr>
          <p:cNvPr id="6" name="Picture 5" descr="A picture containing text, monitor, screen, television&#10;&#10;Description automatically generated">
            <a:extLst>
              <a:ext uri="{FF2B5EF4-FFF2-40B4-BE49-F238E27FC236}">
                <a16:creationId xmlns:a16="http://schemas.microsoft.com/office/drawing/2014/main" id="{463258AB-B79A-4AEA-8DCD-6053AC2B56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 y="1208495"/>
            <a:ext cx="5486400" cy="3655695"/>
          </a:xfrm>
          <a:prstGeom prst="rect">
            <a:avLst/>
          </a:prstGeom>
          <a:noFill/>
          <a:ln>
            <a:noFill/>
          </a:ln>
        </p:spPr>
      </p:pic>
      <p:sp>
        <p:nvSpPr>
          <p:cNvPr id="8" name="TextBox 7">
            <a:extLst>
              <a:ext uri="{FF2B5EF4-FFF2-40B4-BE49-F238E27FC236}">
                <a16:creationId xmlns:a16="http://schemas.microsoft.com/office/drawing/2014/main" id="{761110F9-1186-447B-8982-739C0C9DD95B}"/>
              </a:ext>
            </a:extLst>
          </p:cNvPr>
          <p:cNvSpPr txBox="1"/>
          <p:nvPr/>
        </p:nvSpPr>
        <p:spPr>
          <a:xfrm>
            <a:off x="5771806" y="1427630"/>
            <a:ext cx="323566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Risk factor with lower effects in terms of both CHE and DALYs.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Brazil as an outlier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Risk factor relatively easy to address.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80373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92DB-858B-7641-827B-D21BE0CD6044}"/>
              </a:ext>
            </a:extLst>
          </p:cNvPr>
          <p:cNvSpPr>
            <a:spLocks noGrp="1"/>
          </p:cNvSpPr>
          <p:nvPr>
            <p:ph type="title"/>
          </p:nvPr>
        </p:nvSpPr>
        <p:spPr/>
        <p:txBody>
          <a:bodyPr/>
          <a:lstStyle/>
          <a:p>
            <a:r>
              <a:rPr lang="en-US" dirty="0"/>
              <a:t>Effect of cost control strategies on CHE in 2050.</a:t>
            </a:r>
          </a:p>
        </p:txBody>
      </p:sp>
      <p:sp>
        <p:nvSpPr>
          <p:cNvPr id="5" name="Slide Number Placeholder 4">
            <a:extLst>
              <a:ext uri="{FF2B5EF4-FFF2-40B4-BE49-F238E27FC236}">
                <a16:creationId xmlns:a16="http://schemas.microsoft.com/office/drawing/2014/main" id="{81911F47-FA6D-2C48-9321-62D850C5450E}"/>
              </a:ext>
            </a:extLst>
          </p:cNvPr>
          <p:cNvSpPr>
            <a:spLocks noGrp="1"/>
          </p:cNvSpPr>
          <p:nvPr>
            <p:ph type="sldNum" sz="quarter" idx="13"/>
          </p:nvPr>
        </p:nvSpPr>
        <p:spPr/>
        <p:txBody>
          <a:bodyPr/>
          <a:lstStyle/>
          <a:p>
            <a:fld id="{8ABDC324-684B-9C44-A484-D2B69E2467CF}" type="slidenum">
              <a:rPr lang="en-US" smtClean="0"/>
              <a:pPr/>
              <a:t>28</a:t>
            </a:fld>
            <a:endParaRPr lang="en-US" dirty="0"/>
          </a:p>
        </p:txBody>
      </p:sp>
      <p:pic>
        <p:nvPicPr>
          <p:cNvPr id="8" name="Content Placeholder 7">
            <a:extLst>
              <a:ext uri="{FF2B5EF4-FFF2-40B4-BE49-F238E27FC236}">
                <a16:creationId xmlns:a16="http://schemas.microsoft.com/office/drawing/2014/main" id="{42DF09B2-4627-40EE-93C4-D9751DFD761B}"/>
              </a:ext>
            </a:extLst>
          </p:cNvPr>
          <p:cNvPicPr>
            <a:picLocks noGrp="1" noChangeAspect="1"/>
          </p:cNvPicPr>
          <p:nvPr>
            <p:ph idx="1"/>
          </p:nvPr>
        </p:nvPicPr>
        <p:blipFill>
          <a:blip r:embed="rId3"/>
          <a:stretch>
            <a:fillRect/>
          </a:stretch>
        </p:blipFill>
        <p:spPr>
          <a:xfrm>
            <a:off x="149313" y="1564073"/>
            <a:ext cx="5717029" cy="2743766"/>
          </a:xfrm>
          <a:prstGeom prst="rect">
            <a:avLst/>
          </a:prstGeom>
        </p:spPr>
      </p:pic>
      <p:sp>
        <p:nvSpPr>
          <p:cNvPr id="9" name="TextBox 8">
            <a:extLst>
              <a:ext uri="{FF2B5EF4-FFF2-40B4-BE49-F238E27FC236}">
                <a16:creationId xmlns:a16="http://schemas.microsoft.com/office/drawing/2014/main" id="{92FD47FD-471A-4468-AA0F-DB418798CCD5}"/>
              </a:ext>
            </a:extLst>
          </p:cNvPr>
          <p:cNvSpPr txBox="1"/>
          <p:nvPr/>
        </p:nvSpPr>
        <p:spPr>
          <a:xfrm>
            <a:off x="5908332" y="1427630"/>
            <a:ext cx="323566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Cost control is the most effective strategy to reduce CHE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 variability across countries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level at which different countries benefit from cost-control is very country-dependent.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66090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92DB-858B-7641-827B-D21BE0CD6044}"/>
              </a:ext>
            </a:extLst>
          </p:cNvPr>
          <p:cNvSpPr>
            <a:spLocks noGrp="1"/>
          </p:cNvSpPr>
          <p:nvPr>
            <p:ph type="title"/>
          </p:nvPr>
        </p:nvSpPr>
        <p:spPr/>
        <p:txBody>
          <a:bodyPr/>
          <a:lstStyle/>
          <a:p>
            <a:r>
              <a:rPr lang="en-US" dirty="0"/>
              <a:t>Investments needed to achieve a 90% UHC index in 2030.</a:t>
            </a:r>
          </a:p>
        </p:txBody>
      </p:sp>
      <p:sp>
        <p:nvSpPr>
          <p:cNvPr id="4" name="Content Placeholder 3">
            <a:extLst>
              <a:ext uri="{FF2B5EF4-FFF2-40B4-BE49-F238E27FC236}">
                <a16:creationId xmlns:a16="http://schemas.microsoft.com/office/drawing/2014/main" id="{608CDE9A-44F9-DC46-9CF0-13456CA1410A}"/>
              </a:ext>
            </a:extLst>
          </p:cNvPr>
          <p:cNvSpPr>
            <a:spLocks noGrp="1"/>
          </p:cNvSpPr>
          <p:nvPr>
            <p:ph idx="12"/>
          </p:nvPr>
        </p:nvSpPr>
        <p:spPr>
          <a:xfrm>
            <a:off x="149313" y="4628196"/>
            <a:ext cx="8131087" cy="280036"/>
          </a:xfrm>
        </p:spPr>
        <p:txBody>
          <a:bodyPr/>
          <a:lstStyle/>
          <a:p>
            <a:r>
              <a:rPr lang="en-US" dirty="0"/>
              <a:t>Brazil and Mexico were not measured, UHC at  index equal to 90%</a:t>
            </a:r>
          </a:p>
        </p:txBody>
      </p:sp>
      <p:sp>
        <p:nvSpPr>
          <p:cNvPr id="5" name="Slide Number Placeholder 4">
            <a:extLst>
              <a:ext uri="{FF2B5EF4-FFF2-40B4-BE49-F238E27FC236}">
                <a16:creationId xmlns:a16="http://schemas.microsoft.com/office/drawing/2014/main" id="{81911F47-FA6D-2C48-9321-62D850C5450E}"/>
              </a:ext>
            </a:extLst>
          </p:cNvPr>
          <p:cNvSpPr>
            <a:spLocks noGrp="1"/>
          </p:cNvSpPr>
          <p:nvPr>
            <p:ph type="sldNum" sz="quarter" idx="13"/>
          </p:nvPr>
        </p:nvSpPr>
        <p:spPr/>
        <p:txBody>
          <a:bodyPr/>
          <a:lstStyle/>
          <a:p>
            <a:fld id="{8ABDC324-684B-9C44-A484-D2B69E2467CF}" type="slidenum">
              <a:rPr lang="en-US" smtClean="0"/>
              <a:pPr/>
              <a:t>29</a:t>
            </a:fld>
            <a:endParaRPr lang="en-US" dirty="0"/>
          </a:p>
        </p:txBody>
      </p:sp>
      <p:pic>
        <p:nvPicPr>
          <p:cNvPr id="9" name="Picture 8">
            <a:extLst>
              <a:ext uri="{FF2B5EF4-FFF2-40B4-BE49-F238E27FC236}">
                <a16:creationId xmlns:a16="http://schemas.microsoft.com/office/drawing/2014/main" id="{8DFCE685-C307-4C01-BF1B-DC2DB0BBBA3B}"/>
              </a:ext>
            </a:extLst>
          </p:cNvPr>
          <p:cNvPicPr>
            <a:picLocks noChangeAspect="1"/>
          </p:cNvPicPr>
          <p:nvPr/>
        </p:nvPicPr>
        <p:blipFill>
          <a:blip r:embed="rId2"/>
          <a:stretch>
            <a:fillRect/>
          </a:stretch>
        </p:blipFill>
        <p:spPr>
          <a:xfrm>
            <a:off x="149313" y="1382194"/>
            <a:ext cx="5759019" cy="3078045"/>
          </a:xfrm>
          <a:prstGeom prst="rect">
            <a:avLst/>
          </a:prstGeom>
        </p:spPr>
      </p:pic>
      <p:sp>
        <p:nvSpPr>
          <p:cNvPr id="10" name="TextBox 9">
            <a:extLst>
              <a:ext uri="{FF2B5EF4-FFF2-40B4-BE49-F238E27FC236}">
                <a16:creationId xmlns:a16="http://schemas.microsoft.com/office/drawing/2014/main" id="{4FE03DCA-49CF-4B93-9C46-54912DBF8036}"/>
              </a:ext>
            </a:extLst>
          </p:cNvPr>
          <p:cNvSpPr txBox="1"/>
          <p:nvPr/>
        </p:nvSpPr>
        <p:spPr>
          <a:xfrm>
            <a:off x="5908332" y="1407460"/>
            <a:ext cx="323566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Percent increases at which CHE needs to be increased from 2020 to 2030 in order to achieve UHC.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Countries closer to UHC require lower investments.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Smallest countries require higher percentual investments.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2382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4F7A35DD-5666-4084-9493-F7918A04967B}"/>
              </a:ext>
            </a:extLst>
          </p:cNvPr>
          <p:cNvSpPr>
            <a:spLocks noGrp="1"/>
          </p:cNvSpPr>
          <p:nvPr>
            <p:ph type="title"/>
          </p:nvPr>
        </p:nvSpPr>
        <p:spPr>
          <a:xfrm>
            <a:off x="149313" y="53975"/>
            <a:ext cx="8858161" cy="857250"/>
          </a:xfrm>
        </p:spPr>
        <p:txBody>
          <a:bodyPr/>
          <a:lstStyle/>
          <a:p>
            <a:r>
              <a:rPr lang="en-US" dirty="0"/>
              <a:t>Share of Health in GDP</a:t>
            </a:r>
          </a:p>
        </p:txBody>
      </p:sp>
      <p:pic>
        <p:nvPicPr>
          <p:cNvPr id="9" name="Content Placeholder 8">
            <a:extLst>
              <a:ext uri="{FF2B5EF4-FFF2-40B4-BE49-F238E27FC236}">
                <a16:creationId xmlns:a16="http://schemas.microsoft.com/office/drawing/2014/main" id="{46C48C23-FA68-5646-A7D6-EE9C0EB4350E}"/>
              </a:ext>
            </a:extLst>
          </p:cNvPr>
          <p:cNvPicPr>
            <a:picLocks noGrp="1" noChangeAspect="1"/>
          </p:cNvPicPr>
          <p:nvPr>
            <p:ph idx="13"/>
          </p:nvPr>
        </p:nvPicPr>
        <p:blipFill rotWithShape="1">
          <a:blip r:embed="rId3"/>
          <a:stretch/>
        </p:blipFill>
        <p:spPr>
          <a:xfrm>
            <a:off x="0" y="1378551"/>
            <a:ext cx="5147979" cy="2895737"/>
          </a:xfrm>
          <a:prstGeom prst="rect">
            <a:avLst/>
          </a:prstGeom>
          <a:noFill/>
        </p:spPr>
      </p:pic>
      <p:sp>
        <p:nvSpPr>
          <p:cNvPr id="40" name="Content Placeholder 4">
            <a:extLst>
              <a:ext uri="{FF2B5EF4-FFF2-40B4-BE49-F238E27FC236}">
                <a16:creationId xmlns:a16="http://schemas.microsoft.com/office/drawing/2014/main" id="{6B978DBC-D441-423D-9B52-2B283407DC3E}"/>
              </a:ext>
            </a:extLst>
          </p:cNvPr>
          <p:cNvSpPr>
            <a:spLocks noGrp="1"/>
          </p:cNvSpPr>
          <p:nvPr>
            <p:ph idx="12"/>
          </p:nvPr>
        </p:nvSpPr>
        <p:spPr>
          <a:xfrm>
            <a:off x="5280837" y="1144609"/>
            <a:ext cx="3710763" cy="3629004"/>
          </a:xfrm>
        </p:spPr>
        <p:txBody>
          <a:bodyPr>
            <a:noAutofit/>
          </a:bodyPr>
          <a:lstStyle/>
          <a:p>
            <a:r>
              <a:rPr lang="en-US" sz="1800" dirty="0"/>
              <a:t>Large variation in share of GDP spent on health (3.6% - 9.9%)</a:t>
            </a:r>
          </a:p>
          <a:p>
            <a:r>
              <a:rPr lang="en-US" sz="1800" dirty="0"/>
              <a:t>Several countries like Argentina, Brazil, Uruguay, and Chile spend at levels of high-income countries, but public spending relatively low in others (e.g. Mexico).</a:t>
            </a:r>
          </a:p>
          <a:p>
            <a:r>
              <a:rPr lang="en-US" sz="1800" dirty="0"/>
              <a:t>Public finance is important source of healthcare funds</a:t>
            </a:r>
          </a:p>
          <a:p>
            <a:pPr marL="0" indent="0">
              <a:buNone/>
            </a:pPr>
            <a:endParaRPr lang="en-US" sz="1800" dirty="0"/>
          </a:p>
        </p:txBody>
      </p:sp>
      <p:sp>
        <p:nvSpPr>
          <p:cNvPr id="5" name="Slide Number Placeholder 4">
            <a:extLst>
              <a:ext uri="{FF2B5EF4-FFF2-40B4-BE49-F238E27FC236}">
                <a16:creationId xmlns:a16="http://schemas.microsoft.com/office/drawing/2014/main" id="{CEC16B6C-D7BA-AA49-AD1A-A00F306A8E2D}"/>
              </a:ext>
            </a:extLst>
          </p:cNvPr>
          <p:cNvSpPr>
            <a:spLocks noGrp="1"/>
          </p:cNvSpPr>
          <p:nvPr>
            <p:ph type="sldNum" sz="quarter" idx="19"/>
          </p:nvPr>
        </p:nvSpPr>
        <p:spPr>
          <a:xfrm>
            <a:off x="8342334" y="4773613"/>
            <a:ext cx="649266" cy="274637"/>
          </a:xfrm>
        </p:spPr>
        <p:txBody>
          <a:bodyPr anchor="b">
            <a:normAutofit/>
          </a:bodyPr>
          <a:lstStyle/>
          <a:p>
            <a:pPr>
              <a:spcAft>
                <a:spcPts val="600"/>
              </a:spcAft>
            </a:pPr>
            <a:fld id="{8ABDC324-684B-9C44-A484-D2B69E2467CF}" type="slidenum">
              <a:rPr lang="en-US" smtClean="0"/>
              <a:pPr>
                <a:spcAft>
                  <a:spcPts val="600"/>
                </a:spcAft>
              </a:pPr>
              <a:t>3</a:t>
            </a:fld>
            <a:endParaRPr lang="en-US"/>
          </a:p>
        </p:txBody>
      </p:sp>
    </p:spTree>
    <p:extLst>
      <p:ext uri="{BB962C8B-B14F-4D97-AF65-F5344CB8AC3E}">
        <p14:creationId xmlns:p14="http://schemas.microsoft.com/office/powerpoint/2010/main" val="350733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92DB-858B-7641-827B-D21BE0CD604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1154D4F-75BC-E64E-9B8C-97B66C8D60A2}"/>
              </a:ext>
            </a:extLst>
          </p:cNvPr>
          <p:cNvSpPr>
            <a:spLocks noGrp="1"/>
          </p:cNvSpPr>
          <p:nvPr>
            <p:ph idx="1"/>
          </p:nvPr>
        </p:nvSpPr>
        <p:spPr>
          <a:xfrm>
            <a:off x="149313" y="1019397"/>
            <a:ext cx="8994687" cy="3754216"/>
          </a:xfrm>
        </p:spPr>
        <p:txBody>
          <a:bodyPr>
            <a:noAutofit/>
          </a:bodyPr>
          <a:lstStyle/>
          <a:p>
            <a:r>
              <a:rPr lang="en-US" sz="1800" dirty="0"/>
              <a:t>LAC region will experience real increases in CHE between baseline and 2050.</a:t>
            </a:r>
          </a:p>
          <a:p>
            <a:r>
              <a:rPr lang="en-US" sz="1800" dirty="0"/>
              <a:t>Affordability is a concern – by 2050 almost all LAC countries will experience health expenditure growth rates that exceed the growth in their national incomes.</a:t>
            </a:r>
          </a:p>
          <a:p>
            <a:r>
              <a:rPr lang="en-US" sz="1800" dirty="0"/>
              <a:t>Modest effects of changes in demography and epidemiology on increasing health expenditures; the main driver is economic growth and technology.</a:t>
            </a:r>
          </a:p>
          <a:p>
            <a:r>
              <a:rPr lang="en-US" sz="1800" dirty="0"/>
              <a:t>Shift in the distribution of health expenditures to chronic conditions and older ages.</a:t>
            </a:r>
          </a:p>
          <a:p>
            <a:r>
              <a:rPr lang="en-US" sz="1800" dirty="0"/>
              <a:t>To mitigate expected fiscal pressures consider strategies that ensure that future health resources are used more efficiently, pay attention to the health of older populations, and actively engage with cost control </a:t>
            </a:r>
            <a:r>
              <a:rPr lang="en-US" sz="1800" dirty="0" err="1"/>
              <a:t>mechnisms</a:t>
            </a:r>
            <a:r>
              <a:rPr lang="en-US" sz="1800" dirty="0"/>
              <a:t>.</a:t>
            </a:r>
          </a:p>
          <a:p>
            <a:endParaRPr lang="en-US" sz="1800" dirty="0"/>
          </a:p>
        </p:txBody>
      </p:sp>
      <p:sp>
        <p:nvSpPr>
          <p:cNvPr id="5" name="Slide Number Placeholder 4">
            <a:extLst>
              <a:ext uri="{FF2B5EF4-FFF2-40B4-BE49-F238E27FC236}">
                <a16:creationId xmlns:a16="http://schemas.microsoft.com/office/drawing/2014/main" id="{81911F47-FA6D-2C48-9321-62D850C5450E}"/>
              </a:ext>
            </a:extLst>
          </p:cNvPr>
          <p:cNvSpPr>
            <a:spLocks noGrp="1"/>
          </p:cNvSpPr>
          <p:nvPr>
            <p:ph type="sldNum" sz="quarter" idx="13"/>
          </p:nvPr>
        </p:nvSpPr>
        <p:spPr/>
        <p:txBody>
          <a:bodyPr/>
          <a:lstStyle/>
          <a:p>
            <a:fld id="{8ABDC324-684B-9C44-A484-D2B69E2467CF}" type="slidenum">
              <a:rPr lang="en-US" smtClean="0"/>
              <a:pPr/>
              <a:t>30</a:t>
            </a:fld>
            <a:endParaRPr lang="en-US" dirty="0"/>
          </a:p>
        </p:txBody>
      </p:sp>
    </p:spTree>
    <p:extLst>
      <p:ext uri="{BB962C8B-B14F-4D97-AF65-F5344CB8AC3E}">
        <p14:creationId xmlns:p14="http://schemas.microsoft.com/office/powerpoint/2010/main" val="3517745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4DC-7A03-BD41-BC64-A7F83B782930}"/>
              </a:ext>
            </a:extLst>
          </p:cNvPr>
          <p:cNvSpPr>
            <a:spLocks noGrp="1"/>
          </p:cNvSpPr>
          <p:nvPr>
            <p:ph type="ctrTitle"/>
          </p:nvPr>
        </p:nvSpPr>
        <p:spPr/>
        <p:txBody>
          <a:bodyPr/>
          <a:lstStyle/>
          <a:p>
            <a:r>
              <a:rPr lang="en-US" dirty="0"/>
              <a:t>Annex</a:t>
            </a:r>
          </a:p>
        </p:txBody>
      </p:sp>
      <p:sp>
        <p:nvSpPr>
          <p:cNvPr id="3" name="Slide Number Placeholder 2">
            <a:extLst>
              <a:ext uri="{FF2B5EF4-FFF2-40B4-BE49-F238E27FC236}">
                <a16:creationId xmlns:a16="http://schemas.microsoft.com/office/drawing/2014/main" id="{55526B5C-BCBB-BF43-A706-480A1777FFCC}"/>
              </a:ext>
            </a:extLst>
          </p:cNvPr>
          <p:cNvSpPr>
            <a:spLocks noGrp="1"/>
          </p:cNvSpPr>
          <p:nvPr>
            <p:ph type="sldNum" sz="quarter" idx="10"/>
          </p:nvPr>
        </p:nvSpPr>
        <p:spPr/>
        <p:txBody>
          <a:bodyPr/>
          <a:lstStyle/>
          <a:p>
            <a:fld id="{8ABDC324-684B-9C44-A484-D2B69E2467CF}" type="slidenum">
              <a:rPr lang="en-US" smtClean="0"/>
              <a:pPr/>
              <a:t>31</a:t>
            </a:fld>
            <a:endParaRPr lang="en-US"/>
          </a:p>
        </p:txBody>
      </p:sp>
    </p:spTree>
    <p:extLst>
      <p:ext uri="{BB962C8B-B14F-4D97-AF65-F5344CB8AC3E}">
        <p14:creationId xmlns:p14="http://schemas.microsoft.com/office/powerpoint/2010/main" val="2148739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67CA-CA30-4D43-BC7C-E4A727106C31}"/>
              </a:ext>
            </a:extLst>
          </p:cNvPr>
          <p:cNvSpPr>
            <a:spLocks noGrp="1"/>
          </p:cNvSpPr>
          <p:nvPr>
            <p:ph type="title"/>
          </p:nvPr>
        </p:nvSpPr>
        <p:spPr/>
        <p:txBody>
          <a:bodyPr/>
          <a:lstStyle/>
          <a:p>
            <a:r>
              <a:rPr lang="en-US" dirty="0"/>
              <a:t>Country groupings</a:t>
            </a:r>
          </a:p>
        </p:txBody>
      </p:sp>
      <p:sp>
        <p:nvSpPr>
          <p:cNvPr id="3" name="Content Placeholder 2">
            <a:extLst>
              <a:ext uri="{FF2B5EF4-FFF2-40B4-BE49-F238E27FC236}">
                <a16:creationId xmlns:a16="http://schemas.microsoft.com/office/drawing/2014/main" id="{9A027978-B896-AF4F-A237-8E1692A1A2A8}"/>
              </a:ext>
            </a:extLst>
          </p:cNvPr>
          <p:cNvSpPr>
            <a:spLocks noGrp="1"/>
          </p:cNvSpPr>
          <p:nvPr>
            <p:ph idx="1"/>
          </p:nvPr>
        </p:nvSpPr>
        <p:spPr/>
        <p:txBody>
          <a:bodyPr>
            <a:normAutofit/>
          </a:bodyPr>
          <a:lstStyle/>
          <a:p>
            <a:pPr marL="0" indent="0">
              <a:buNone/>
            </a:pPr>
            <a:r>
              <a:rPr lang="en-US" dirty="0"/>
              <a:t>In Latin America, four groups were formed (index countries in bold):</a:t>
            </a:r>
          </a:p>
          <a:p>
            <a:pPr marL="0" indent="0">
              <a:spcBef>
                <a:spcPts val="0"/>
              </a:spcBef>
              <a:buNone/>
            </a:pPr>
            <a:r>
              <a:rPr lang="en-US" dirty="0"/>
              <a:t>Group 1: Nicaragua, Honduras, Bolivia, Guatemala, El Salvador, </a:t>
            </a:r>
            <a:r>
              <a:rPr lang="en-US" b="1" dirty="0"/>
              <a:t>Peru</a:t>
            </a:r>
          </a:p>
          <a:p>
            <a:pPr marL="0" indent="0">
              <a:spcBef>
                <a:spcPts val="0"/>
              </a:spcBef>
              <a:buNone/>
            </a:pPr>
            <a:r>
              <a:rPr lang="en-US" dirty="0"/>
              <a:t>Group 2: Paraguay, </a:t>
            </a:r>
            <a:r>
              <a:rPr lang="en-US" b="1" dirty="0"/>
              <a:t>Colombia</a:t>
            </a:r>
            <a:r>
              <a:rPr lang="en-US" dirty="0"/>
              <a:t>, Ecuador, </a:t>
            </a:r>
            <a:r>
              <a:rPr lang="en-US" b="1" dirty="0"/>
              <a:t>Mexico</a:t>
            </a:r>
            <a:r>
              <a:rPr lang="en-US" dirty="0"/>
              <a:t>.</a:t>
            </a:r>
          </a:p>
          <a:p>
            <a:pPr marL="0" indent="0">
              <a:spcBef>
                <a:spcPts val="0"/>
              </a:spcBef>
              <a:buNone/>
            </a:pPr>
            <a:r>
              <a:rPr lang="en-US" dirty="0"/>
              <a:t>Group 3: </a:t>
            </a:r>
            <a:r>
              <a:rPr lang="en-US" b="1" dirty="0"/>
              <a:t>Brazil, Costa Rica</a:t>
            </a:r>
            <a:r>
              <a:rPr lang="en-US" dirty="0"/>
              <a:t>, Panama</a:t>
            </a:r>
          </a:p>
          <a:p>
            <a:pPr marL="0" indent="0">
              <a:spcBef>
                <a:spcPts val="0"/>
              </a:spcBef>
              <a:buNone/>
            </a:pPr>
            <a:r>
              <a:rPr lang="en-US" dirty="0"/>
              <a:t>Group 4: </a:t>
            </a:r>
            <a:r>
              <a:rPr lang="en-US" b="1" dirty="0"/>
              <a:t>Argentina</a:t>
            </a:r>
            <a:r>
              <a:rPr lang="en-US" dirty="0"/>
              <a:t>, Chile, Uruguay</a:t>
            </a:r>
          </a:p>
          <a:p>
            <a:pPr marL="0" indent="0">
              <a:spcBef>
                <a:spcPts val="0"/>
              </a:spcBef>
              <a:buNone/>
            </a:pPr>
            <a:endParaRPr lang="en-US" dirty="0"/>
          </a:p>
          <a:p>
            <a:pPr marL="0" indent="0">
              <a:spcBef>
                <a:spcPts val="0"/>
              </a:spcBef>
              <a:buNone/>
            </a:pPr>
            <a:r>
              <a:rPr lang="en-US" dirty="0"/>
              <a:t>For the Caribbean countries, the following three groups were formed:</a:t>
            </a:r>
          </a:p>
          <a:p>
            <a:pPr marL="0" indent="0">
              <a:spcBef>
                <a:spcPts val="0"/>
              </a:spcBef>
              <a:buNone/>
            </a:pPr>
            <a:r>
              <a:rPr lang="en-US" dirty="0"/>
              <a:t>Group 1: Guyana, Belize, Jamaica (Reference profile: Peru)</a:t>
            </a:r>
          </a:p>
          <a:p>
            <a:pPr marL="0" indent="0">
              <a:spcBef>
                <a:spcPts val="0"/>
              </a:spcBef>
              <a:buNone/>
            </a:pPr>
            <a:r>
              <a:rPr lang="en-US" dirty="0"/>
              <a:t>Group 2: Suriname, Dominican Republic (Reference profile: Colombia)</a:t>
            </a:r>
          </a:p>
          <a:p>
            <a:pPr marL="0" indent="0">
              <a:spcBef>
                <a:spcPts val="0"/>
              </a:spcBef>
              <a:buNone/>
            </a:pPr>
            <a:r>
              <a:rPr lang="en-US" dirty="0"/>
              <a:t>Group 3: </a:t>
            </a:r>
            <a:r>
              <a:rPr lang="en-US" b="1" dirty="0"/>
              <a:t>Trinidad and Tobago</a:t>
            </a:r>
            <a:r>
              <a:rPr lang="en-US" dirty="0"/>
              <a:t>, Barbados, The Bahamas</a:t>
            </a:r>
          </a:p>
        </p:txBody>
      </p:sp>
      <p:sp>
        <p:nvSpPr>
          <p:cNvPr id="5" name="Slide Number Placeholder 4">
            <a:extLst>
              <a:ext uri="{FF2B5EF4-FFF2-40B4-BE49-F238E27FC236}">
                <a16:creationId xmlns:a16="http://schemas.microsoft.com/office/drawing/2014/main" id="{DF0E1BDA-887B-3C43-91A2-53CD6FD76E99}"/>
              </a:ext>
            </a:extLst>
          </p:cNvPr>
          <p:cNvSpPr>
            <a:spLocks noGrp="1"/>
          </p:cNvSpPr>
          <p:nvPr>
            <p:ph type="sldNum" sz="quarter" idx="13"/>
          </p:nvPr>
        </p:nvSpPr>
        <p:spPr/>
        <p:txBody>
          <a:bodyPr/>
          <a:lstStyle/>
          <a:p>
            <a:fld id="{8ABDC324-684B-9C44-A484-D2B69E2467CF}" type="slidenum">
              <a:rPr lang="en-US" smtClean="0"/>
              <a:pPr/>
              <a:t>32</a:t>
            </a:fld>
            <a:endParaRPr lang="en-US" dirty="0"/>
          </a:p>
        </p:txBody>
      </p:sp>
    </p:spTree>
    <p:extLst>
      <p:ext uri="{BB962C8B-B14F-4D97-AF65-F5344CB8AC3E}">
        <p14:creationId xmlns:p14="http://schemas.microsoft.com/office/powerpoint/2010/main" val="374891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476D-162B-B343-B8A3-5F0657316B82}"/>
              </a:ext>
            </a:extLst>
          </p:cNvPr>
          <p:cNvSpPr>
            <a:spLocks noGrp="1"/>
          </p:cNvSpPr>
          <p:nvPr>
            <p:ph type="title"/>
          </p:nvPr>
        </p:nvSpPr>
        <p:spPr/>
        <p:txBody>
          <a:bodyPr/>
          <a:lstStyle/>
          <a:p>
            <a:r>
              <a:rPr lang="en-US" dirty="0"/>
              <a:t>Sources of Financing for Health</a:t>
            </a:r>
          </a:p>
        </p:txBody>
      </p:sp>
      <p:pic>
        <p:nvPicPr>
          <p:cNvPr id="8" name="Content Placeholder 7">
            <a:extLst>
              <a:ext uri="{FF2B5EF4-FFF2-40B4-BE49-F238E27FC236}">
                <a16:creationId xmlns:a16="http://schemas.microsoft.com/office/drawing/2014/main" id="{DFBBF360-9B56-4D45-910D-16F2A302C309}"/>
              </a:ext>
            </a:extLst>
          </p:cNvPr>
          <p:cNvPicPr>
            <a:picLocks noGrp="1" noChangeAspect="1"/>
          </p:cNvPicPr>
          <p:nvPr>
            <p:ph idx="13"/>
          </p:nvPr>
        </p:nvPicPr>
        <p:blipFill>
          <a:blip r:embed="rId2"/>
          <a:stretch>
            <a:fillRect/>
          </a:stretch>
        </p:blipFill>
        <p:spPr>
          <a:xfrm>
            <a:off x="0" y="1275380"/>
            <a:ext cx="4734779" cy="2592740"/>
          </a:xfrm>
          <a:prstGeom prst="rect">
            <a:avLst/>
          </a:prstGeom>
        </p:spPr>
      </p:pic>
      <p:sp>
        <p:nvSpPr>
          <p:cNvPr id="4" name="Content Placeholder 3">
            <a:extLst>
              <a:ext uri="{FF2B5EF4-FFF2-40B4-BE49-F238E27FC236}">
                <a16:creationId xmlns:a16="http://schemas.microsoft.com/office/drawing/2014/main" id="{3027702D-88FE-4346-BF5D-5BBDCD9F8F5C}"/>
              </a:ext>
            </a:extLst>
          </p:cNvPr>
          <p:cNvSpPr>
            <a:spLocks noGrp="1"/>
          </p:cNvSpPr>
          <p:nvPr>
            <p:ph idx="12"/>
          </p:nvPr>
        </p:nvSpPr>
        <p:spPr>
          <a:xfrm>
            <a:off x="4801865" y="1025414"/>
            <a:ext cx="4334541" cy="3092672"/>
          </a:xfrm>
        </p:spPr>
        <p:txBody>
          <a:bodyPr>
            <a:noAutofit/>
          </a:bodyPr>
          <a:lstStyle/>
          <a:p>
            <a:r>
              <a:rPr lang="en-US" dirty="0"/>
              <a:t>Many Latin American countries (e.g. Colombia, Costa Rica) have established social health insurance systems.</a:t>
            </a:r>
          </a:p>
          <a:p>
            <a:r>
              <a:rPr lang="en-US" dirty="0"/>
              <a:t>Caribbean countries (and Brazil) have largely adopted a National Health Service approach by financing health care primarily through general tax revenues.</a:t>
            </a:r>
          </a:p>
          <a:p>
            <a:r>
              <a:rPr lang="en-US" dirty="0"/>
              <a:t>Out-of-pocket expenditures on health have declined across the LAC region largely been due to increased government investments in health. </a:t>
            </a:r>
          </a:p>
          <a:p>
            <a:pPr lvl="1"/>
            <a:r>
              <a:rPr lang="en-US" dirty="0"/>
              <a:t>out-of-pocket spending continues to be an important source of financing health care</a:t>
            </a:r>
          </a:p>
          <a:p>
            <a:endParaRPr lang="en-US" dirty="0"/>
          </a:p>
          <a:p>
            <a:endParaRPr lang="en-US" dirty="0"/>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08304A60-9E34-0549-8BC9-3D72A001040E}"/>
              </a:ext>
            </a:extLst>
          </p:cNvPr>
          <p:cNvSpPr>
            <a:spLocks noGrp="1"/>
          </p:cNvSpPr>
          <p:nvPr>
            <p:ph type="sldNum" sz="quarter" idx="16"/>
          </p:nvPr>
        </p:nvSpPr>
        <p:spPr/>
        <p:txBody>
          <a:bodyPr/>
          <a:lstStyle/>
          <a:p>
            <a:fld id="{8ABDC324-684B-9C44-A484-D2B69E2467CF}" type="slidenum">
              <a:rPr lang="en-US" smtClean="0"/>
              <a:pPr/>
              <a:t>4</a:t>
            </a:fld>
            <a:endParaRPr lang="en-US"/>
          </a:p>
        </p:txBody>
      </p:sp>
    </p:spTree>
    <p:extLst>
      <p:ext uri="{BB962C8B-B14F-4D97-AF65-F5344CB8AC3E}">
        <p14:creationId xmlns:p14="http://schemas.microsoft.com/office/powerpoint/2010/main" val="299273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05E0-82E2-D345-8C4A-DA243D64EA99}"/>
              </a:ext>
            </a:extLst>
          </p:cNvPr>
          <p:cNvSpPr>
            <a:spLocks noGrp="1"/>
          </p:cNvSpPr>
          <p:nvPr>
            <p:ph type="title"/>
          </p:nvPr>
        </p:nvSpPr>
        <p:spPr/>
        <p:txBody>
          <a:bodyPr>
            <a:normAutofit/>
          </a:bodyPr>
          <a:lstStyle/>
          <a:p>
            <a:r>
              <a:rPr lang="en-US" dirty="0"/>
              <a:t>Growth in annual per capita health expenditure and annual per capita GDP(2010-2017)</a:t>
            </a:r>
          </a:p>
        </p:txBody>
      </p:sp>
      <p:pic>
        <p:nvPicPr>
          <p:cNvPr id="7" name="Content Placeholder 6">
            <a:extLst>
              <a:ext uri="{FF2B5EF4-FFF2-40B4-BE49-F238E27FC236}">
                <a16:creationId xmlns:a16="http://schemas.microsoft.com/office/drawing/2014/main" id="{79829D37-1060-5247-9A13-516E9C34A995}"/>
              </a:ext>
            </a:extLst>
          </p:cNvPr>
          <p:cNvPicPr>
            <a:picLocks noGrp="1" noChangeAspect="1"/>
          </p:cNvPicPr>
          <p:nvPr>
            <p:ph idx="13"/>
          </p:nvPr>
        </p:nvPicPr>
        <p:blipFill>
          <a:blip r:embed="rId2"/>
          <a:stretch>
            <a:fillRect/>
          </a:stretch>
        </p:blipFill>
        <p:spPr>
          <a:xfrm>
            <a:off x="149225" y="1325151"/>
            <a:ext cx="4379913" cy="3142486"/>
          </a:xfrm>
          <a:prstGeom prst="rect">
            <a:avLst/>
          </a:prstGeom>
        </p:spPr>
      </p:pic>
      <p:sp>
        <p:nvSpPr>
          <p:cNvPr id="4" name="Content Placeholder 3">
            <a:extLst>
              <a:ext uri="{FF2B5EF4-FFF2-40B4-BE49-F238E27FC236}">
                <a16:creationId xmlns:a16="http://schemas.microsoft.com/office/drawing/2014/main" id="{F8EE1E56-68D6-C247-8CF3-EA8FCA8C6D78}"/>
              </a:ext>
            </a:extLst>
          </p:cNvPr>
          <p:cNvSpPr>
            <a:spLocks noGrp="1"/>
          </p:cNvSpPr>
          <p:nvPr>
            <p:ph idx="12"/>
          </p:nvPr>
        </p:nvSpPr>
        <p:spPr/>
        <p:txBody>
          <a:bodyPr>
            <a:normAutofit/>
          </a:bodyPr>
          <a:lstStyle/>
          <a:p>
            <a:r>
              <a:rPr lang="en-US" dirty="0"/>
              <a:t>Growth in health spending is a constant concern to governments.</a:t>
            </a:r>
          </a:p>
          <a:p>
            <a:r>
              <a:rPr lang="en-US" dirty="0"/>
              <a:t>Countries above the diagonal line face important concerns about their ability to afford growth in future health expenditures.</a:t>
            </a:r>
          </a:p>
          <a:p>
            <a:r>
              <a:rPr lang="en-US" dirty="0"/>
              <a:t> For countries below the diagonal line there are fiscal opportunities to expand spending on health given that increases in national income are outpacing health expenditures.</a:t>
            </a:r>
          </a:p>
          <a:p>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71220BCF-83E1-BD49-87E4-EE8BA97910C6}"/>
              </a:ext>
            </a:extLst>
          </p:cNvPr>
          <p:cNvSpPr>
            <a:spLocks noGrp="1"/>
          </p:cNvSpPr>
          <p:nvPr>
            <p:ph type="sldNum" sz="quarter" idx="16"/>
          </p:nvPr>
        </p:nvSpPr>
        <p:spPr/>
        <p:txBody>
          <a:bodyPr/>
          <a:lstStyle/>
          <a:p>
            <a:fld id="{8ABDC324-684B-9C44-A484-D2B69E2467CF}" type="slidenum">
              <a:rPr lang="en-US" smtClean="0"/>
              <a:pPr/>
              <a:t>5</a:t>
            </a:fld>
            <a:endParaRPr lang="en-US"/>
          </a:p>
        </p:txBody>
      </p:sp>
    </p:spTree>
    <p:extLst>
      <p:ext uri="{BB962C8B-B14F-4D97-AF65-F5344CB8AC3E}">
        <p14:creationId xmlns:p14="http://schemas.microsoft.com/office/powerpoint/2010/main" val="415379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C1C6-22B7-7144-A128-7177A2AEF0FA}"/>
              </a:ext>
            </a:extLst>
          </p:cNvPr>
          <p:cNvSpPr>
            <a:spLocks noGrp="1"/>
          </p:cNvSpPr>
          <p:nvPr>
            <p:ph type="ctrTitle"/>
          </p:nvPr>
        </p:nvSpPr>
        <p:spPr/>
        <p:txBody>
          <a:bodyPr/>
          <a:lstStyle/>
          <a:p>
            <a:r>
              <a:rPr lang="en-US" dirty="0"/>
              <a:t>Future Health Expenditures</a:t>
            </a:r>
          </a:p>
        </p:txBody>
      </p:sp>
      <p:sp>
        <p:nvSpPr>
          <p:cNvPr id="3" name="Slide Number Placeholder 2">
            <a:extLst>
              <a:ext uri="{FF2B5EF4-FFF2-40B4-BE49-F238E27FC236}">
                <a16:creationId xmlns:a16="http://schemas.microsoft.com/office/drawing/2014/main" id="{8E20565B-CC1F-924B-9412-0EFD579B4F55}"/>
              </a:ext>
            </a:extLst>
          </p:cNvPr>
          <p:cNvSpPr>
            <a:spLocks noGrp="1"/>
          </p:cNvSpPr>
          <p:nvPr>
            <p:ph type="sldNum" sz="quarter" idx="10"/>
          </p:nvPr>
        </p:nvSpPr>
        <p:spPr/>
        <p:txBody>
          <a:bodyPr/>
          <a:lstStyle/>
          <a:p>
            <a:fld id="{8ABDC324-684B-9C44-A484-D2B69E2467CF}" type="slidenum">
              <a:rPr lang="en-US" smtClean="0"/>
              <a:pPr/>
              <a:t>6</a:t>
            </a:fld>
            <a:endParaRPr lang="en-US"/>
          </a:p>
        </p:txBody>
      </p:sp>
    </p:spTree>
    <p:extLst>
      <p:ext uri="{BB962C8B-B14F-4D97-AF65-F5344CB8AC3E}">
        <p14:creationId xmlns:p14="http://schemas.microsoft.com/office/powerpoint/2010/main" val="68062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4A17-9468-CB48-99F8-DBD684F53134}"/>
              </a:ext>
            </a:extLst>
          </p:cNvPr>
          <p:cNvSpPr>
            <a:spLocks noGrp="1"/>
          </p:cNvSpPr>
          <p:nvPr>
            <p:ph type="title"/>
          </p:nvPr>
        </p:nvSpPr>
        <p:spPr>
          <a:xfrm>
            <a:off x="149313" y="53975"/>
            <a:ext cx="8858161" cy="857250"/>
          </a:xfrm>
        </p:spPr>
        <p:txBody>
          <a:bodyPr anchor="ctr">
            <a:normAutofit/>
          </a:bodyPr>
          <a:lstStyle/>
          <a:p>
            <a:r>
              <a:rPr lang="en-US" dirty="0"/>
              <a:t>Generating base case expenditure projections to 2050</a:t>
            </a:r>
          </a:p>
        </p:txBody>
      </p:sp>
      <p:sp>
        <p:nvSpPr>
          <p:cNvPr id="3" name="Content Placeholder 2">
            <a:extLst>
              <a:ext uri="{FF2B5EF4-FFF2-40B4-BE49-F238E27FC236}">
                <a16:creationId xmlns:a16="http://schemas.microsoft.com/office/drawing/2014/main" id="{A8F733EE-A9A5-B243-AC48-D01E0F81A69A}"/>
              </a:ext>
            </a:extLst>
          </p:cNvPr>
          <p:cNvSpPr>
            <a:spLocks noGrp="1"/>
          </p:cNvSpPr>
          <p:nvPr>
            <p:ph idx="13"/>
          </p:nvPr>
        </p:nvSpPr>
        <p:spPr>
          <a:xfrm>
            <a:off x="149313" y="1105787"/>
            <a:ext cx="5156333" cy="3983738"/>
          </a:xfrm>
        </p:spPr>
        <p:txBody>
          <a:bodyPr anchor="ctr">
            <a:noAutofit/>
          </a:bodyPr>
          <a:lstStyle/>
          <a:p>
            <a:pPr marL="285750" indent="-285750">
              <a:lnSpc>
                <a:spcPct val="90000"/>
              </a:lnSpc>
              <a:spcBef>
                <a:spcPts val="1200"/>
              </a:spcBef>
              <a:buFont typeface="Arial" panose="020B0604020202020204" pitchFamily="34" charset="0"/>
              <a:buChar char="•"/>
            </a:pPr>
            <a:r>
              <a:rPr lang="en-US" sz="1700" dirty="0"/>
              <a:t>For a set of seven index countries (Mexico, Costa Rica, Argentina, Brazil, Peru, Colombia, Trinidad and Tobago), we obtained a baseline medical expenditure matrix for 2018 or 2019, with current health expenditure (CHE) disaggregated by age and disease categories</a:t>
            </a:r>
          </a:p>
          <a:p>
            <a:pPr marL="285750" indent="-285750">
              <a:lnSpc>
                <a:spcPct val="90000"/>
              </a:lnSpc>
              <a:spcBef>
                <a:spcPts val="1200"/>
              </a:spcBef>
              <a:buFont typeface="Arial" panose="020B0604020202020204" pitchFamily="34" charset="0"/>
              <a:buChar char="•"/>
            </a:pPr>
            <a:r>
              <a:rPr lang="en-US" sz="1700" dirty="0"/>
              <a:t>We developed a growth model for each country based on three factors: </a:t>
            </a:r>
          </a:p>
          <a:p>
            <a:pPr marL="569912" lvl="1" indent="-285750">
              <a:lnSpc>
                <a:spcPct val="90000"/>
              </a:lnSpc>
              <a:buFont typeface="Arial" panose="020B0604020202020204" pitchFamily="34" charset="0"/>
              <a:buChar char="•"/>
            </a:pPr>
            <a:r>
              <a:rPr lang="en-US" sz="1700" dirty="0"/>
              <a:t>Population growth and aging</a:t>
            </a:r>
          </a:p>
          <a:p>
            <a:pPr marL="569912" lvl="1" indent="-285750">
              <a:lnSpc>
                <a:spcPct val="90000"/>
              </a:lnSpc>
              <a:buFont typeface="Arial" panose="020B0604020202020204" pitchFamily="34" charset="0"/>
              <a:buChar char="•"/>
            </a:pPr>
            <a:r>
              <a:rPr lang="en-US" sz="1700" dirty="0"/>
              <a:t>Changes in prevalence of diseases</a:t>
            </a:r>
          </a:p>
          <a:p>
            <a:pPr marL="569912" lvl="1" indent="-285750">
              <a:lnSpc>
                <a:spcPct val="90000"/>
              </a:lnSpc>
              <a:buFont typeface="Arial" panose="020B0604020202020204" pitchFamily="34" charset="0"/>
              <a:buChar char="•"/>
            </a:pPr>
            <a:r>
              <a:rPr lang="en-US" sz="1700" dirty="0"/>
              <a:t>Economic growth and technology</a:t>
            </a:r>
          </a:p>
          <a:p>
            <a:pPr marL="285750" indent="-285750">
              <a:lnSpc>
                <a:spcPct val="90000"/>
              </a:lnSpc>
              <a:spcBef>
                <a:spcPts val="1200"/>
              </a:spcBef>
              <a:buFont typeface="Arial" panose="020B0604020202020204" pitchFamily="34" charset="0"/>
              <a:buChar char="•"/>
            </a:pPr>
            <a:r>
              <a:rPr lang="en-US" sz="1700" dirty="0"/>
              <a:t>For each country, we combined the growth factors and applied them to the baseline expenditure matrix to estimate future health spending, for each age and disease category, for the years 2020 to 2050</a:t>
            </a:r>
          </a:p>
        </p:txBody>
      </p:sp>
      <p:pic>
        <p:nvPicPr>
          <p:cNvPr id="4" name="Picture 3">
            <a:extLst>
              <a:ext uri="{FF2B5EF4-FFF2-40B4-BE49-F238E27FC236}">
                <a16:creationId xmlns:a16="http://schemas.microsoft.com/office/drawing/2014/main" id="{D73E79DD-B2F0-5E45-AFED-8D243B96B706}"/>
              </a:ext>
            </a:extLst>
          </p:cNvPr>
          <p:cNvPicPr>
            <a:picLocks noChangeAspect="1"/>
          </p:cNvPicPr>
          <p:nvPr/>
        </p:nvPicPr>
        <p:blipFill>
          <a:blip r:embed="rId3"/>
          <a:stretch>
            <a:fillRect/>
          </a:stretch>
        </p:blipFill>
        <p:spPr>
          <a:xfrm>
            <a:off x="5443869" y="2044003"/>
            <a:ext cx="3547731" cy="1383614"/>
          </a:xfrm>
          <a:prstGeom prst="rect">
            <a:avLst/>
          </a:prstGeom>
          <a:noFill/>
          <a:ln>
            <a:solidFill>
              <a:srgbClr val="6CACE4">
                <a:alpha val="20000"/>
              </a:srgbClr>
            </a:solidFill>
          </a:ln>
        </p:spPr>
      </p:pic>
      <p:sp>
        <p:nvSpPr>
          <p:cNvPr id="11" name="Slide Number Placeholder 5">
            <a:extLst>
              <a:ext uri="{FF2B5EF4-FFF2-40B4-BE49-F238E27FC236}">
                <a16:creationId xmlns:a16="http://schemas.microsoft.com/office/drawing/2014/main" id="{A1A38CA2-D929-4F30-9F54-2A685CDD61B7}"/>
              </a:ext>
            </a:extLst>
          </p:cNvPr>
          <p:cNvSpPr>
            <a:spLocks noGrp="1"/>
          </p:cNvSpPr>
          <p:nvPr>
            <p:ph type="sldNum" sz="quarter" idx="16"/>
          </p:nvPr>
        </p:nvSpPr>
        <p:spPr>
          <a:xfrm>
            <a:off x="8342334" y="4773613"/>
            <a:ext cx="649266" cy="274637"/>
          </a:xfrm>
        </p:spPr>
        <p:txBody>
          <a:bodyPr anchor="b">
            <a:normAutofit/>
          </a:bodyPr>
          <a:lstStyle/>
          <a:p>
            <a:pPr>
              <a:spcAft>
                <a:spcPts val="600"/>
              </a:spcAft>
            </a:pPr>
            <a:fld id="{8ABDC324-684B-9C44-A484-D2B69E2467CF}" type="slidenum">
              <a:rPr lang="en-US" smtClean="0"/>
              <a:pPr>
                <a:spcAft>
                  <a:spcPts val="600"/>
                </a:spcAft>
              </a:pPr>
              <a:t>7</a:t>
            </a:fld>
            <a:endParaRPr lang="en-US"/>
          </a:p>
        </p:txBody>
      </p:sp>
    </p:spTree>
    <p:extLst>
      <p:ext uri="{BB962C8B-B14F-4D97-AF65-F5344CB8AC3E}">
        <p14:creationId xmlns:p14="http://schemas.microsoft.com/office/powerpoint/2010/main" val="369394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2E47-A3DA-8040-89FA-F9F6700BCA95}"/>
              </a:ext>
            </a:extLst>
          </p:cNvPr>
          <p:cNvSpPr>
            <a:spLocks noGrp="1"/>
          </p:cNvSpPr>
          <p:nvPr>
            <p:ph type="title"/>
          </p:nvPr>
        </p:nvSpPr>
        <p:spPr/>
        <p:txBody>
          <a:bodyPr/>
          <a:lstStyle/>
          <a:p>
            <a:r>
              <a:rPr lang="en-US" dirty="0"/>
              <a:t>Factor 1 – Population growth and aging</a:t>
            </a:r>
          </a:p>
        </p:txBody>
      </p:sp>
      <p:sp>
        <p:nvSpPr>
          <p:cNvPr id="3" name="Content Placeholder 2">
            <a:extLst>
              <a:ext uri="{FF2B5EF4-FFF2-40B4-BE49-F238E27FC236}">
                <a16:creationId xmlns:a16="http://schemas.microsoft.com/office/drawing/2014/main" id="{E1C8B2A8-32D7-B64C-BFC8-C4A512B3928B}"/>
              </a:ext>
            </a:extLst>
          </p:cNvPr>
          <p:cNvSpPr>
            <a:spLocks noGrp="1"/>
          </p:cNvSpPr>
          <p:nvPr>
            <p:ph idx="1"/>
          </p:nvPr>
        </p:nvSpPr>
        <p:spPr>
          <a:xfrm>
            <a:off x="149313" y="1200151"/>
            <a:ext cx="5125420" cy="3659716"/>
          </a:xfrm>
        </p:spPr>
        <p:txBody>
          <a:bodyPr>
            <a:normAutofit/>
          </a:bodyPr>
          <a:lstStyle/>
          <a:p>
            <a:pPr>
              <a:spcBef>
                <a:spcPts val="1200"/>
              </a:spcBef>
            </a:pPr>
            <a:r>
              <a:rPr lang="en-US" sz="1800" dirty="0"/>
              <a:t>Age-disaggregated population estimates from the United Nations World Population Prospects 2019</a:t>
            </a:r>
          </a:p>
          <a:p>
            <a:pPr>
              <a:spcBef>
                <a:spcPts val="1200"/>
              </a:spcBef>
            </a:pPr>
            <a:r>
              <a:rPr lang="en-US" sz="1800" dirty="0"/>
              <a:t>Five-year age categories</a:t>
            </a:r>
          </a:p>
          <a:p>
            <a:pPr>
              <a:spcBef>
                <a:spcPts val="1200"/>
              </a:spcBef>
            </a:pPr>
            <a:r>
              <a:rPr lang="en-US" sz="1800" dirty="0"/>
              <a:t>Used median values for the base case; 95% prediction interval for sensitivity analysis</a:t>
            </a:r>
          </a:p>
          <a:p>
            <a:pPr>
              <a:spcBef>
                <a:spcPts val="1200"/>
              </a:spcBef>
            </a:pPr>
            <a:r>
              <a:rPr lang="en-US" sz="1800" dirty="0"/>
              <a:t>Separated </a:t>
            </a:r>
            <a:r>
              <a:rPr lang="en-US" sz="1800" i="1" dirty="0"/>
              <a:t>population growth </a:t>
            </a:r>
            <a:r>
              <a:rPr lang="en-US" sz="1800" dirty="0"/>
              <a:t>from </a:t>
            </a:r>
            <a:r>
              <a:rPr lang="en-US" sz="1800" i="1" dirty="0"/>
              <a:t>population aging</a:t>
            </a:r>
            <a:r>
              <a:rPr lang="en-US" sz="1800" dirty="0"/>
              <a:t>:</a:t>
            </a:r>
          </a:p>
          <a:p>
            <a:pPr lvl="1">
              <a:spcBef>
                <a:spcPts val="1200"/>
              </a:spcBef>
            </a:pPr>
            <a:r>
              <a:rPr lang="en-US" dirty="0"/>
              <a:t>Growth = change in the total population of a country</a:t>
            </a:r>
          </a:p>
          <a:p>
            <a:pPr lvl="1">
              <a:spcBef>
                <a:spcPts val="1200"/>
              </a:spcBef>
            </a:pPr>
            <a:r>
              <a:rPr lang="en-US" dirty="0"/>
              <a:t>Aging = change in the distribution of the proportion in age categories</a:t>
            </a:r>
          </a:p>
        </p:txBody>
      </p:sp>
      <p:pic>
        <p:nvPicPr>
          <p:cNvPr id="4" name="Picture 3">
            <a:extLst>
              <a:ext uri="{FF2B5EF4-FFF2-40B4-BE49-F238E27FC236}">
                <a16:creationId xmlns:a16="http://schemas.microsoft.com/office/drawing/2014/main" id="{038400EE-F6B8-5046-8336-9D4BA7E51802}"/>
              </a:ext>
            </a:extLst>
          </p:cNvPr>
          <p:cNvPicPr>
            <a:picLocks noChangeAspect="1"/>
          </p:cNvPicPr>
          <p:nvPr/>
        </p:nvPicPr>
        <p:blipFill>
          <a:blip r:embed="rId2"/>
          <a:stretch>
            <a:fillRect/>
          </a:stretch>
        </p:blipFill>
        <p:spPr>
          <a:xfrm>
            <a:off x="5427077" y="1378379"/>
            <a:ext cx="3528864" cy="2626354"/>
          </a:xfrm>
          <a:prstGeom prst="rect">
            <a:avLst/>
          </a:prstGeom>
        </p:spPr>
      </p:pic>
    </p:spTree>
    <p:extLst>
      <p:ext uri="{BB962C8B-B14F-4D97-AF65-F5344CB8AC3E}">
        <p14:creationId xmlns:p14="http://schemas.microsoft.com/office/powerpoint/2010/main" val="34264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2E47-A3DA-8040-89FA-F9F6700BCA95}"/>
              </a:ext>
            </a:extLst>
          </p:cNvPr>
          <p:cNvSpPr>
            <a:spLocks noGrp="1"/>
          </p:cNvSpPr>
          <p:nvPr>
            <p:ph type="title"/>
          </p:nvPr>
        </p:nvSpPr>
        <p:spPr>
          <a:xfrm>
            <a:off x="149313" y="53975"/>
            <a:ext cx="8858161" cy="857250"/>
          </a:xfrm>
        </p:spPr>
        <p:txBody>
          <a:bodyPr anchor="ctr">
            <a:normAutofit/>
          </a:bodyPr>
          <a:lstStyle/>
          <a:p>
            <a:r>
              <a:rPr lang="en-US" dirty="0"/>
              <a:t>Factor 2 – Changes in prevalence of diseases </a:t>
            </a:r>
          </a:p>
        </p:txBody>
      </p:sp>
      <p:sp>
        <p:nvSpPr>
          <p:cNvPr id="3" name="Content Placeholder 2">
            <a:extLst>
              <a:ext uri="{FF2B5EF4-FFF2-40B4-BE49-F238E27FC236}">
                <a16:creationId xmlns:a16="http://schemas.microsoft.com/office/drawing/2014/main" id="{E1C8B2A8-32D7-B64C-BFC8-C4A512B3928B}"/>
              </a:ext>
            </a:extLst>
          </p:cNvPr>
          <p:cNvSpPr>
            <a:spLocks noGrp="1"/>
          </p:cNvSpPr>
          <p:nvPr>
            <p:ph sz="quarter" idx="15"/>
          </p:nvPr>
        </p:nvSpPr>
        <p:spPr>
          <a:xfrm>
            <a:off x="0" y="974725"/>
            <a:ext cx="4541958" cy="4168775"/>
          </a:xfrm>
        </p:spPr>
        <p:txBody>
          <a:bodyPr>
            <a:normAutofit/>
          </a:bodyPr>
          <a:lstStyle/>
          <a:p>
            <a:pPr>
              <a:spcBef>
                <a:spcPts val="1200"/>
              </a:spcBef>
            </a:pPr>
            <a:r>
              <a:rPr lang="en-US"/>
              <a:t>Historical prevalence estimates from IHME Global Burden of Disease (GBD) for 2000 to 2020</a:t>
            </a:r>
          </a:p>
          <a:p>
            <a:pPr>
              <a:spcBef>
                <a:spcPts val="1200"/>
              </a:spcBef>
            </a:pPr>
            <a:r>
              <a:rPr lang="en-US"/>
              <a:t>Used a linear model to project historical prevalence trends into the future, from 2020 to 2050</a:t>
            </a:r>
          </a:p>
          <a:p>
            <a:pPr lvl="1">
              <a:spcBef>
                <a:spcPts val="600"/>
              </a:spcBef>
            </a:pPr>
            <a:r>
              <a:rPr lang="en-US"/>
              <a:t>Base case, with 95% confidence estimates for sensitivity analysis</a:t>
            </a:r>
          </a:p>
          <a:p>
            <a:pPr>
              <a:spcBef>
                <a:spcPts val="1200"/>
              </a:spcBef>
            </a:pPr>
            <a:r>
              <a:rPr lang="en-US"/>
              <a:t>Data are five-year age and country specific prevalence for GBD conditions</a:t>
            </a:r>
          </a:p>
          <a:p>
            <a:pPr lvl="1">
              <a:spcBef>
                <a:spcPts val="1200"/>
              </a:spcBef>
            </a:pPr>
            <a:r>
              <a:rPr lang="en-US"/>
              <a:t>Mapped GBD diseases to ICD10 chapters</a:t>
            </a:r>
          </a:p>
          <a:p>
            <a:pPr lvl="1">
              <a:spcBef>
                <a:spcPts val="600"/>
              </a:spcBef>
            </a:pPr>
            <a:r>
              <a:rPr lang="en-US"/>
              <a:t>In our model, we report “epidemiology”, combining age-specific prevalence, population growth, and population aging</a:t>
            </a:r>
          </a:p>
        </p:txBody>
      </p:sp>
      <p:pic>
        <p:nvPicPr>
          <p:cNvPr id="5" name="Picture 4">
            <a:extLst>
              <a:ext uri="{FF2B5EF4-FFF2-40B4-BE49-F238E27FC236}">
                <a16:creationId xmlns:a16="http://schemas.microsoft.com/office/drawing/2014/main" id="{FAECF895-2503-8243-9B66-94ED3B9B6701}"/>
              </a:ext>
            </a:extLst>
          </p:cNvPr>
          <p:cNvPicPr>
            <a:picLocks noChangeAspect="1"/>
          </p:cNvPicPr>
          <p:nvPr/>
        </p:nvPicPr>
        <p:blipFill>
          <a:blip r:embed="rId3"/>
          <a:stretch>
            <a:fillRect/>
          </a:stretch>
        </p:blipFill>
        <p:spPr>
          <a:xfrm>
            <a:off x="4602043" y="1241285"/>
            <a:ext cx="4544568" cy="3635654"/>
          </a:xfrm>
          <a:prstGeom prst="rect">
            <a:avLst/>
          </a:prstGeom>
          <a:noFill/>
          <a:ln>
            <a:noFill/>
          </a:ln>
        </p:spPr>
      </p:pic>
      <p:sp>
        <p:nvSpPr>
          <p:cNvPr id="11" name="Slide Number Placeholder 5">
            <a:extLst>
              <a:ext uri="{FF2B5EF4-FFF2-40B4-BE49-F238E27FC236}">
                <a16:creationId xmlns:a16="http://schemas.microsoft.com/office/drawing/2014/main" id="{584E8F17-9E88-446B-84AF-A0CE4B15BF33}"/>
              </a:ext>
            </a:extLst>
          </p:cNvPr>
          <p:cNvSpPr>
            <a:spLocks noGrp="1"/>
          </p:cNvSpPr>
          <p:nvPr>
            <p:ph type="sldNum" sz="quarter" idx="17"/>
          </p:nvPr>
        </p:nvSpPr>
        <p:spPr>
          <a:xfrm>
            <a:off x="8342334" y="4773613"/>
            <a:ext cx="649266" cy="274637"/>
          </a:xfrm>
        </p:spPr>
        <p:txBody>
          <a:bodyPr anchor="b">
            <a:normAutofit/>
          </a:bodyPr>
          <a:lstStyle/>
          <a:p>
            <a:pPr>
              <a:spcAft>
                <a:spcPts val="600"/>
              </a:spcAft>
            </a:pPr>
            <a:fld id="{8ABDC324-684B-9C44-A484-D2B69E2467CF}" type="slidenum">
              <a:rPr lang="en-US" smtClean="0"/>
              <a:pPr>
                <a:spcAft>
                  <a:spcPts val="600"/>
                </a:spcAft>
              </a:pPr>
              <a:t>9</a:t>
            </a:fld>
            <a:endParaRPr lang="en-US"/>
          </a:p>
        </p:txBody>
      </p:sp>
    </p:spTree>
    <p:extLst>
      <p:ext uri="{BB962C8B-B14F-4D97-AF65-F5344CB8AC3E}">
        <p14:creationId xmlns:p14="http://schemas.microsoft.com/office/powerpoint/2010/main" val="359887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TITLES, SECTIONS, ONE-LINERS">
  <a:themeElements>
    <a:clrScheme name="Custom 1">
      <a:dk1>
        <a:srgbClr val="000000"/>
      </a:dk1>
      <a:lt1>
        <a:srgbClr val="FFFFFF"/>
      </a:lt1>
      <a:dk2>
        <a:srgbClr val="000000"/>
      </a:dk2>
      <a:lt2>
        <a:srgbClr val="F8F8F8"/>
      </a:lt2>
      <a:accent1>
        <a:srgbClr val="062C71"/>
      </a:accent1>
      <a:accent2>
        <a:srgbClr val="418EDE"/>
      </a:accent2>
      <a:accent3>
        <a:srgbClr val="719949"/>
      </a:accent3>
      <a:accent4>
        <a:srgbClr val="F98319"/>
      </a:accent4>
      <a:accent5>
        <a:srgbClr val="CF4520"/>
      </a:accent5>
      <a:accent6>
        <a:srgbClr val="F1C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EDBD7C57-A6D4-F040-BEDE-5405D2E9664F}" vid="{899F30D4-C49E-5442-AF72-3ECADDD6E9E3}"/>
    </a:ext>
  </a:extLst>
</a:theme>
</file>

<file path=ppt/theme/theme2.xml><?xml version="1.0" encoding="utf-8"?>
<a:theme xmlns:a="http://schemas.openxmlformats.org/drawingml/2006/main" name="jhsph-logo-bullets">
  <a:themeElements>
    <a:clrScheme name="Custom 2">
      <a:dk1>
        <a:srgbClr val="000000"/>
      </a:dk1>
      <a:lt1>
        <a:srgbClr val="FFFFFF"/>
      </a:lt1>
      <a:dk2>
        <a:srgbClr val="000000"/>
      </a:dk2>
      <a:lt2>
        <a:srgbClr val="F8F8F8"/>
      </a:lt2>
      <a:accent1>
        <a:srgbClr val="062C71"/>
      </a:accent1>
      <a:accent2>
        <a:srgbClr val="418EDE"/>
      </a:accent2>
      <a:accent3>
        <a:srgbClr val="719949"/>
      </a:accent3>
      <a:accent4>
        <a:srgbClr val="F98319"/>
      </a:accent4>
      <a:accent5>
        <a:srgbClr val="CF4520"/>
      </a:accent5>
      <a:accent6>
        <a:srgbClr val="F1C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EDBD7C57-A6D4-F040-BEDE-5405D2E9664F}" vid="{3CFB0763-D65B-E941-8405-335AB84C8F43}"/>
    </a:ext>
  </a:extLst>
</a:theme>
</file>

<file path=ppt/theme/theme3.xml><?xml version="1.0" encoding="utf-8"?>
<a:theme xmlns:a="http://schemas.openxmlformats.org/drawingml/2006/main" name="jhsph-vertical">
  <a:themeElements>
    <a:clrScheme name="Custom 1">
      <a:dk1>
        <a:srgbClr val="000000"/>
      </a:dk1>
      <a:lt1>
        <a:srgbClr val="FFFFFF"/>
      </a:lt1>
      <a:dk2>
        <a:srgbClr val="000000"/>
      </a:dk2>
      <a:lt2>
        <a:srgbClr val="F8F8F8"/>
      </a:lt2>
      <a:accent1>
        <a:srgbClr val="062C71"/>
      </a:accent1>
      <a:accent2>
        <a:srgbClr val="418EDE"/>
      </a:accent2>
      <a:accent3>
        <a:srgbClr val="719949"/>
      </a:accent3>
      <a:accent4>
        <a:srgbClr val="F98319"/>
      </a:accent4>
      <a:accent5>
        <a:srgbClr val="CF4520"/>
      </a:accent5>
      <a:accent6>
        <a:srgbClr val="F1C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EDBD7C57-A6D4-F040-BEDE-5405D2E9664F}" vid="{FB0E40BD-4D64-054E-B880-D34158AFC408}"/>
    </a:ext>
  </a:extLst>
</a:theme>
</file>

<file path=ppt/theme/theme4.xml><?xml version="1.0" encoding="utf-8"?>
<a:theme xmlns:a="http://schemas.openxmlformats.org/drawingml/2006/main" name="1_jhsph-logo-bullets">
  <a:themeElements>
    <a:clrScheme name="Custom 2">
      <a:dk1>
        <a:srgbClr val="000000"/>
      </a:dk1>
      <a:lt1>
        <a:srgbClr val="FFFFFF"/>
      </a:lt1>
      <a:dk2>
        <a:srgbClr val="000000"/>
      </a:dk2>
      <a:lt2>
        <a:srgbClr val="F8F8F8"/>
      </a:lt2>
      <a:accent1>
        <a:srgbClr val="062C71"/>
      </a:accent1>
      <a:accent2>
        <a:srgbClr val="418EDE"/>
      </a:accent2>
      <a:accent3>
        <a:srgbClr val="719949"/>
      </a:accent3>
      <a:accent4>
        <a:srgbClr val="F98319"/>
      </a:accent4>
      <a:accent5>
        <a:srgbClr val="CF4520"/>
      </a:accent5>
      <a:accent6>
        <a:srgbClr val="F1C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SPH-03-31-21" id="{19D2E515-C5BE-F14E-9214-5FF72439B942}" vid="{F9613FE7-ED9B-EF43-B57F-2CB17AF22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b9eb7d-64f5-4fd4-9e37-d4fc55f45d3f">
      <Terms xmlns="http://schemas.microsoft.com/office/infopath/2007/PartnerControls"/>
    </lcf76f155ced4ddcb4097134ff3c332f>
    <TaxCatchAll xmlns="cdc7663a-08f0-4737-9e8c-148ce897a0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5C955B82D19E4B83E758B21AB0751C" ma:contentTypeVersion="15" ma:contentTypeDescription="Create a new document." ma:contentTypeScope="" ma:versionID="3a0ae218c2a817aade48f60819c4714c">
  <xsd:schema xmlns:xsd="http://www.w3.org/2001/XMLSchema" xmlns:xs="http://www.w3.org/2001/XMLSchema" xmlns:p="http://schemas.microsoft.com/office/2006/metadata/properties" xmlns:ns2="a0b9eb7d-64f5-4fd4-9e37-d4fc55f45d3f" xmlns:ns3="34bdb4a1-532e-466c-a840-5a5d02757c0b" xmlns:ns4="cdc7663a-08f0-4737-9e8c-148ce897a09c" targetNamespace="http://schemas.microsoft.com/office/2006/metadata/properties" ma:root="true" ma:fieldsID="2865b3a701266c2e223fa3503776a878" ns2:_="" ns3:_="" ns4:_="">
    <xsd:import namespace="a0b9eb7d-64f5-4fd4-9e37-d4fc55f45d3f"/>
    <xsd:import namespace="34bdb4a1-532e-466c-a840-5a5d02757c0b"/>
    <xsd:import namespace="cdc7663a-08f0-4737-9e8c-148ce897a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9eb7d-64f5-4fd4-9e37-d4fc55f45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e61f9b1-e23d-4f49-b3d7-56b991556c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bdb4a1-532e-466c-a840-5a5d02757c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12e9426-aaa5-4044-9a3d-272df834202a}" ma:internalName="TaxCatchAll" ma:showField="CatchAllData" ma:web="34bdb4a1-532e-466c-a840-5a5d02757c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16C856-E379-408E-A2BE-9A929BD1D86D}">
  <ds:schemaRefs>
    <ds:schemaRef ds:uri="http://schemas.microsoft.com/office/2006/metadata/properties"/>
    <ds:schemaRef ds:uri="http://schemas.microsoft.com/office/infopath/2007/PartnerControls"/>
    <ds:schemaRef ds:uri="a0b9eb7d-64f5-4fd4-9e37-d4fc55f45d3f"/>
    <ds:schemaRef ds:uri="cdc7663a-08f0-4737-9e8c-148ce897a09c"/>
  </ds:schemaRefs>
</ds:datastoreItem>
</file>

<file path=customXml/itemProps2.xml><?xml version="1.0" encoding="utf-8"?>
<ds:datastoreItem xmlns:ds="http://schemas.openxmlformats.org/officeDocument/2006/customXml" ds:itemID="{0182D304-E82E-4236-9D7C-B050E2CECCE5}">
  <ds:schemaRefs>
    <ds:schemaRef ds:uri="http://schemas.microsoft.com/sharepoint/v3/contenttype/forms"/>
  </ds:schemaRefs>
</ds:datastoreItem>
</file>

<file path=customXml/itemProps3.xml><?xml version="1.0" encoding="utf-8"?>
<ds:datastoreItem xmlns:ds="http://schemas.openxmlformats.org/officeDocument/2006/customXml" ds:itemID="{18F1539B-B1B3-4E59-B8AD-2E871277D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b9eb7d-64f5-4fd4-9e37-d4fc55f45d3f"/>
    <ds:schemaRef ds:uri="34bdb4a1-532e-466c-a840-5a5d02757c0b"/>
    <ds:schemaRef ds:uri="cdc7663a-08f0-4737-9e8c-148ce897a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TITLES, SECTIONS, ONE-LINERS</Template>
  <TotalTime>2446</TotalTime>
  <Words>2130</Words>
  <Application>Microsoft Office PowerPoint</Application>
  <PresentationFormat>Presentación en pantalla (16:9)</PresentationFormat>
  <Paragraphs>240</Paragraphs>
  <Slides>32</Slides>
  <Notes>14</Notes>
  <HiddenSlides>0</HiddenSlides>
  <MMClips>0</MMClips>
  <ScaleCrop>false</ScaleCrop>
  <HeadingPairs>
    <vt:vector size="4" baseType="variant">
      <vt:variant>
        <vt:lpstr>Tema</vt:lpstr>
      </vt:variant>
      <vt:variant>
        <vt:i4>4</vt:i4>
      </vt:variant>
      <vt:variant>
        <vt:lpstr>Títulos de diapositiva</vt:lpstr>
      </vt:variant>
      <vt:variant>
        <vt:i4>32</vt:i4>
      </vt:variant>
    </vt:vector>
  </HeadingPairs>
  <TitlesOfParts>
    <vt:vector size="36" baseType="lpstr">
      <vt:lpstr>TITLES, SECTIONS, ONE-LINERS</vt:lpstr>
      <vt:lpstr>jhsph-logo-bullets</vt:lpstr>
      <vt:lpstr>jhsph-vertical</vt:lpstr>
      <vt:lpstr>1_jhsph-logo-bullets</vt:lpstr>
      <vt:lpstr>The future of health spending in Latin America and the Caribbean </vt:lpstr>
      <vt:lpstr>Objectives</vt:lpstr>
      <vt:lpstr>Share of Health in GDP</vt:lpstr>
      <vt:lpstr>Sources of Financing for Health</vt:lpstr>
      <vt:lpstr>Growth in annual per capita health expenditure and annual per capita GDP(2010-2017)</vt:lpstr>
      <vt:lpstr>Future Health Expenditures</vt:lpstr>
      <vt:lpstr>Generating base case expenditure projections to 2050</vt:lpstr>
      <vt:lpstr>Factor 1 – Population growth and aging</vt:lpstr>
      <vt:lpstr>Factor 2 – Changes in prevalence of diseases </vt:lpstr>
      <vt:lpstr>Factor 3 – Economic growth and technology</vt:lpstr>
      <vt:lpstr>Extrapolating from index countries to the region</vt:lpstr>
      <vt:lpstr>Annual growth in current health expenditure (CHE) per capita</vt:lpstr>
      <vt:lpstr>Share of CHE in GDP (2018/19-2050)</vt:lpstr>
      <vt:lpstr>Projected growth in GDP per capita vs projected growth in CHE per capita</vt:lpstr>
      <vt:lpstr>Median annual growth rate of CHE by disease group (2018/19-2050) </vt:lpstr>
      <vt:lpstr>Median share of disease group in CHE (2018/19, 2050)</vt:lpstr>
      <vt:lpstr>Median annual growth rate of CHE by age (2018/19, 2050)  </vt:lpstr>
      <vt:lpstr>Median share of age category in CHE (2018/19, 2050)</vt:lpstr>
      <vt:lpstr>Contributors to Growth in CHE (2018/19, 2050)</vt:lpstr>
      <vt:lpstr>Bending the expenditure curve</vt:lpstr>
      <vt:lpstr>Scenario analysis</vt:lpstr>
      <vt:lpstr>Example: Estimating the effect of reducing tobacco use</vt:lpstr>
      <vt:lpstr>Other scenarios</vt:lpstr>
      <vt:lpstr>Effect of changes in prevalence of chronic conditions on expenditures and DALYs: TOBACCO.</vt:lpstr>
      <vt:lpstr>Effect of changes in prevalence of chronic conditions on expenditures and DALYs: HYPERTENSION.</vt:lpstr>
      <vt:lpstr>Effect of changes in prevalence of chronic conditions on expenditures and DALYs: HIGH BLOOD GLUCOSE.</vt:lpstr>
      <vt:lpstr>Effect of changes in prevalence of chronic conditions on expenditures and DALYs: ALCOHOL.</vt:lpstr>
      <vt:lpstr>Effect of cost control strategies on CHE in 2050.</vt:lpstr>
      <vt:lpstr>Investments needed to achieve a 90% UHC index in 2030.</vt:lpstr>
      <vt:lpstr>Summary</vt:lpstr>
      <vt:lpstr>Annex</vt:lpstr>
      <vt:lpstr>Country groupings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health spending in Latin America and the Caribbean </dc:title>
  <dc:subject/>
  <dc:creator>Krishna Rao</dc:creator>
  <cp:keywords/>
  <dc:description>Author: Johns Hopkins University
The material in this presentation is subject to the copyright of the owners of the material and is being provided for educational purposes under rules of fair use for registered students in this course only. No additional copies of the copyrighted work may be made or distributed.
Template last modified March 31, 2021</dc:description>
  <cp:lastModifiedBy>Krishna Rao</cp:lastModifiedBy>
  <cp:revision>61</cp:revision>
  <cp:lastPrinted>2015-12-30T15:17:52Z</cp:lastPrinted>
  <dcterms:created xsi:type="dcterms:W3CDTF">2022-02-05T17:43:40Z</dcterms:created>
  <dcterms:modified xsi:type="dcterms:W3CDTF">2022-07-18T14:12:12Z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0x010100955C955B82D19E4B83E758B21AB0751C</vt:lpwstr>
  </property>
</Properties>
</file>